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8" r:id="rId2"/>
    <p:sldId id="279" r:id="rId3"/>
    <p:sldId id="277" r:id="rId4"/>
    <p:sldId id="275" r:id="rId5"/>
    <p:sldId id="257" r:id="rId6"/>
    <p:sldId id="256" r:id="rId7"/>
    <p:sldId id="258" r:id="rId8"/>
    <p:sldId id="260" r:id="rId9"/>
    <p:sldId id="267" r:id="rId10"/>
    <p:sldId id="263" r:id="rId11"/>
    <p:sldId id="272" r:id="rId12"/>
    <p:sldId id="259" r:id="rId13"/>
    <p:sldId id="268" r:id="rId14"/>
    <p:sldId id="261" r:id="rId15"/>
    <p:sldId id="262" r:id="rId16"/>
    <p:sldId id="269" r:id="rId17"/>
    <p:sldId id="270" r:id="rId18"/>
    <p:sldId id="264" r:id="rId19"/>
    <p:sldId id="266" r:id="rId20"/>
    <p:sldId id="271" r:id="rId21"/>
    <p:sldId id="265" r:id="rId22"/>
    <p:sldId id="273" r:id="rId23"/>
    <p:sldId id="274" r:id="rId24"/>
  </p:sldIdLst>
  <p:sldSz cx="9144000" cy="6858000" type="screen4x3"/>
  <p:notesSz cx="7086600" cy="942975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66FF33"/>
    <a:srgbClr val="FFFF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64" autoAdjust="0"/>
  </p:normalViewPr>
  <p:slideViewPr>
    <p:cSldViewPr>
      <p:cViewPr varScale="1">
        <p:scale>
          <a:sx n="70" d="100"/>
          <a:sy n="70" d="100"/>
        </p:scale>
        <p:origin x="-13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06" y="-90"/>
      </p:cViewPr>
      <p:guideLst>
        <p:guide orient="horz" pos="2970"/>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7022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75" tIns="47188" rIns="94375" bIns="47188" numCol="1" anchor="t" anchorCtr="0" compatLnSpc="1">
            <a:prstTxWarp prst="textNoShape">
              <a:avLst/>
            </a:prstTxWarp>
          </a:bodyPr>
          <a:lstStyle>
            <a:lvl1pPr defTabSz="942975">
              <a:defRPr sz="1200"/>
            </a:lvl1pPr>
          </a:lstStyle>
          <a:p>
            <a:endParaRPr lang="en-US"/>
          </a:p>
        </p:txBody>
      </p:sp>
      <p:sp>
        <p:nvSpPr>
          <p:cNvPr id="24579" name="Rectangle 3"/>
          <p:cNvSpPr>
            <a:spLocks noGrp="1" noChangeArrowheads="1"/>
          </p:cNvSpPr>
          <p:nvPr>
            <p:ph type="dt" idx="1"/>
          </p:nvPr>
        </p:nvSpPr>
        <p:spPr bwMode="auto">
          <a:xfrm>
            <a:off x="4014788" y="0"/>
            <a:ext cx="307022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75" tIns="47188" rIns="94375" bIns="47188" numCol="1" anchor="t" anchorCtr="0" compatLnSpc="1">
            <a:prstTxWarp prst="textNoShape">
              <a:avLst/>
            </a:prstTxWarp>
          </a:bodyPr>
          <a:lstStyle>
            <a:lvl1pPr algn="r" defTabSz="942975">
              <a:defRPr sz="1200"/>
            </a:lvl1pPr>
          </a:lstStyle>
          <a:p>
            <a:endParaRPr lang="en-US"/>
          </a:p>
        </p:txBody>
      </p:sp>
      <p:sp>
        <p:nvSpPr>
          <p:cNvPr id="24580" name="Rectangle 4"/>
          <p:cNvSpPr>
            <a:spLocks noGrp="1" noRot="1" noChangeAspect="1" noChangeArrowheads="1" noTextEdit="1"/>
          </p:cNvSpPr>
          <p:nvPr>
            <p:ph type="sldImg" idx="2"/>
          </p:nvPr>
        </p:nvSpPr>
        <p:spPr bwMode="auto">
          <a:xfrm>
            <a:off x="1187450" y="708025"/>
            <a:ext cx="4713288" cy="35353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581" name="Rectangle 5"/>
          <p:cNvSpPr>
            <a:spLocks noGrp="1" noChangeArrowheads="1"/>
          </p:cNvSpPr>
          <p:nvPr>
            <p:ph type="body" sz="quarter" idx="3"/>
          </p:nvPr>
        </p:nvSpPr>
        <p:spPr bwMode="auto">
          <a:xfrm>
            <a:off x="708025" y="4479925"/>
            <a:ext cx="5670550" cy="424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75" tIns="47188" rIns="94375" bIns="4718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2" name="Rectangle 6"/>
          <p:cNvSpPr>
            <a:spLocks noGrp="1" noChangeArrowheads="1"/>
          </p:cNvSpPr>
          <p:nvPr>
            <p:ph type="ftr" sz="quarter" idx="4"/>
          </p:nvPr>
        </p:nvSpPr>
        <p:spPr bwMode="auto">
          <a:xfrm>
            <a:off x="0" y="8956675"/>
            <a:ext cx="307022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75" tIns="47188" rIns="94375" bIns="47188" numCol="1" anchor="b" anchorCtr="0" compatLnSpc="1">
            <a:prstTxWarp prst="textNoShape">
              <a:avLst/>
            </a:prstTxWarp>
          </a:bodyPr>
          <a:lstStyle>
            <a:lvl1pPr defTabSz="942975">
              <a:defRPr sz="1200"/>
            </a:lvl1pPr>
          </a:lstStyle>
          <a:p>
            <a:endParaRPr lang="en-US"/>
          </a:p>
        </p:txBody>
      </p:sp>
      <p:sp>
        <p:nvSpPr>
          <p:cNvPr id="24583" name="Rectangle 7"/>
          <p:cNvSpPr>
            <a:spLocks noGrp="1" noChangeArrowheads="1"/>
          </p:cNvSpPr>
          <p:nvPr>
            <p:ph type="sldNum" sz="quarter" idx="5"/>
          </p:nvPr>
        </p:nvSpPr>
        <p:spPr bwMode="auto">
          <a:xfrm>
            <a:off x="4014788" y="8956675"/>
            <a:ext cx="307022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75" tIns="47188" rIns="94375" bIns="47188" numCol="1" anchor="b" anchorCtr="0" compatLnSpc="1">
            <a:prstTxWarp prst="textNoShape">
              <a:avLst/>
            </a:prstTxWarp>
          </a:bodyPr>
          <a:lstStyle>
            <a:lvl1pPr algn="r" defTabSz="942975">
              <a:defRPr sz="1200"/>
            </a:lvl1pPr>
          </a:lstStyle>
          <a:p>
            <a:fld id="{CFE3B779-0424-4E65-9C15-A3CEFA2B8665}" type="slidenum">
              <a:rPr lang="en-US"/>
              <a:pPr/>
              <a:t>‹#›</a:t>
            </a:fld>
            <a:endParaRPr lang="en-US"/>
          </a:p>
        </p:txBody>
      </p:sp>
    </p:spTree>
    <p:extLst>
      <p:ext uri="{BB962C8B-B14F-4D97-AF65-F5344CB8AC3E}">
        <p14:creationId xmlns:p14="http://schemas.microsoft.com/office/powerpoint/2010/main" val="11200588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9EEBD0-EDAE-45EC-954C-4114D2B132F6}" type="slidenum">
              <a:rPr lang="en-US"/>
              <a:pPr/>
              <a:t>4</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a:t>Introduce myself</a:t>
            </a:r>
          </a:p>
          <a:p>
            <a:endParaRPr lang="en-US"/>
          </a:p>
          <a:p>
            <a:r>
              <a:rPr lang="en-US"/>
              <a:t>Greetings from brothers and sisters at St. John’s in Brookfield, saludos de los hermanos y hermanas de Mi Buen Jesus, y Los Heroes de la Fe, Pastores Julio y Santiago, y Obispo Medardo Gomez.</a:t>
            </a:r>
          </a:p>
          <a:p>
            <a:endParaRPr lang="en-US"/>
          </a:p>
          <a:p>
            <a:r>
              <a:rPr lang="en-US"/>
              <a:t>A blessing to share story of Contenedor de Esperanza, the Container of Hope</a:t>
            </a:r>
          </a:p>
          <a:p>
            <a:endParaRPr lang="en-US"/>
          </a:p>
          <a:p>
            <a:r>
              <a:rPr lang="en-US"/>
              <a:t>Bible texts:  Parable of Mustard seed</a:t>
            </a:r>
          </a:p>
          <a:p>
            <a:r>
              <a:rPr lang="en-US"/>
              <a:t>Good example…tiny growing into something so big.  Jesus tells us the kingdom of heaven is like a mustard seed that after it is planted it grows into a huge bush.  That seed is like a little bit of love, and when you plant it in someone’s heart by sharing it, it just gets bigger and bigger …</a:t>
            </a:r>
          </a:p>
          <a:p>
            <a:endParaRPr lang="en-US"/>
          </a:p>
          <a:p>
            <a:r>
              <a:rPr lang="en-US"/>
              <a:t>That is the story of the Container of Hope.  A little mustard seed of love was planted by God into the heart of a boy and a pastor, and it grew and grew.</a:t>
            </a:r>
          </a:p>
          <a:p>
            <a:endParaRPr lang="en-US"/>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21EFD1-1D42-43EE-AA31-06A0C87B2A7A}" type="slidenum">
              <a:rPr lang="en-US"/>
              <a:pPr/>
              <a:t>15</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a:t>Elmbrook school district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77F94B-1B8A-4C3F-9A07-0141E7253DE3}" type="slidenum">
              <a:rPr lang="en-US"/>
              <a:pPr/>
              <a:t>16</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r>
              <a:rPr lang="en-US"/>
              <a:t>Container Diaries Tuesday May 31, 2005</a:t>
            </a:r>
          </a:p>
          <a:p>
            <a:endParaRPr lang="en-US"/>
          </a:p>
          <a:p>
            <a:r>
              <a:rPr lang="en-US"/>
              <a:t>Remember how this project began in August as a kitchen-table conversation between Jason and Pastor Santiago---just a crazy idea about a library---</a:t>
            </a:r>
          </a:p>
          <a:p>
            <a:r>
              <a:rPr lang="en-US"/>
              <a:t>Now all these months later, we wonder…</a:t>
            </a:r>
          </a:p>
          <a:p>
            <a:r>
              <a:rPr lang="en-US"/>
              <a:t>How did an Eagle Scout project to build a library in a small Salvadoran community grow into a 40-foot shipping container filled with supplies for sewing cooperatives, woodworking shops, an appliance repair shop, midwives, schools, a medical clinic, a homeless shelter, Sunday School teachers, pastors, farmers, church offices, the Lutheran University, a program to discourage weapons, and youth sports programs?</a:t>
            </a:r>
          </a:p>
          <a:p>
            <a:r>
              <a:rPr lang="en-US"/>
              <a:t>How did a little hill of 800 Spanish books turn into a mountain of sewing machines, table saws, midwife kits, baby clothes, school desks, crutches, wheel chairs, eyeglasses, bedding, Bibles, teaching materials, boats, school supplies, computers, stuffed animals, soccer, baseball and basketball equipment?</a:t>
            </a:r>
          </a:p>
          <a:p>
            <a:r>
              <a:rPr lang="en-US"/>
              <a:t>How?     Pastor Santiago has know the answer from the beginning.  “Jesus has chosen this 14-year-old-boy for a miracle, just as he chose the boy with the two loaves and the five fish.  Jesus is working a miracle of hope among his people.”     We are witnesses to this miracle.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658788-9295-4032-9494-69C43DD908C4}" type="slidenum">
              <a:rPr lang="en-US"/>
              <a:pPr/>
              <a:t>19</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a:t>3442 toothbrushes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CF581E-1E5B-48C0-BEBA-EE1B82D2A2D4}" type="slidenum">
              <a:rPr lang="en-US"/>
              <a:pPr/>
              <a:t>20</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US"/>
              <a:t>Hope House</a:t>
            </a:r>
          </a:p>
          <a:p>
            <a:endParaRPr lang="en-US"/>
          </a:p>
          <a:p>
            <a:r>
              <a:rPr lang="en-US"/>
              <a:t>Homeless shelter</a:t>
            </a:r>
          </a:p>
          <a:p>
            <a:r>
              <a:rPr lang="en-US"/>
              <a:t>Sewing</a:t>
            </a:r>
          </a:p>
          <a:p>
            <a:r>
              <a:rPr lang="en-US"/>
              <a:t>Woodworking</a:t>
            </a:r>
          </a:p>
          <a:p>
            <a:r>
              <a:rPr lang="en-US"/>
              <a:t>Computer </a:t>
            </a:r>
          </a:p>
          <a:p>
            <a:r>
              <a:rPr lang="en-US"/>
              <a:t>Clinic</a:t>
            </a:r>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F5E1D6-618D-42AA-84A3-7608010F49CC}" type="slidenum">
              <a:rPr lang="en-US"/>
              <a:pPr/>
              <a:t>22</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a:t>Container Diaries  June 14</a:t>
            </a:r>
          </a:p>
          <a:p>
            <a:endParaRPr lang="en-US"/>
          </a:p>
          <a:p>
            <a:r>
              <a:rPr lang="en-US"/>
              <a:t>Because we were rookies, we didn’t think to ask the trucking company about sealing the container.  This is an important little security device that shows that the container has not been opened en route.  Steve (our driver) said he could maybe buy one at the nearest truck stop.   Well, luckily I know exactly where that was, because I had just been there!!  The truck followed me to the stop.  In the time it took me to walk over to the truck side of the lot, Steve had received a seal as a gift from a fellow trucker, who was wearing a t-shirt with a verse from Colossians on it.  I sent Steve off with a blessing and a little hug.  </a:t>
            </a:r>
          </a:p>
          <a:p>
            <a:endParaRPr lang="en-US"/>
          </a:p>
          <a:p>
            <a:r>
              <a:rPr lang="en-US"/>
              <a:t>This project has been filled with little coincidences . .little miracles…which we believe have been signs from God along the way.  We may never see Steve again…but we will always remember him.  And I think he will remember the most unusual load he ever carried, too.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BA869F-B7AF-45AA-BFA1-754D1C509A85}" type="slidenum">
              <a:rPr lang="en-US"/>
              <a:pPr/>
              <a:t>5</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dirty="0"/>
              <a:t>(Book) This is the seed God planted.  God used a visit to the school in Los Heroes in December of 2001, a library project St. John’s did for Ghana in 2002, and a visit from Pastor Santiago to St. John’s Vacation Bible School in 2004 to plant an idea in Jason’s head.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9AF67F-1F05-4398-B63B-77037F4D1441}" type="slidenum">
              <a:rPr lang="en-US"/>
              <a:pPr/>
              <a:t>6</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dirty="0"/>
              <a:t>Why not build a library in Los Heroes as his Eagle Scout project?  </a:t>
            </a:r>
          </a:p>
          <a:p>
            <a:endParaRPr lang="en-US" dirty="0"/>
          </a:p>
          <a:p>
            <a:r>
              <a:rPr lang="en-US" dirty="0"/>
              <a:t>At our kitchen table, in August of 2004, the seed for the Container of Hope project was planted.  Jason wrote up a proposal for his Eagle project.  The books would only fill a corner of a forty-foot shipping container, so we consulted with Bishop Gomez to see what we might collect to fill The Container of Hope.</a:t>
            </a:r>
          </a:p>
          <a:p>
            <a:endParaRPr lang="en-US" dirty="0"/>
          </a:p>
          <a:p>
            <a:r>
              <a:rPr lang="en-US" dirty="0"/>
              <a:t>Jason’s proposal was the mustard seed that grew into a project to help with educational and medical needs, to establish and support self-sustaining businesses in poor communities, and to develop sports teams and other programs for youth in response to increasing gang violence.  An anonymous benefactor accepted the proposal and donated the shipping costs.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99AEFA-EB38-4C46-BB61-4286831AB14C}" type="slidenum">
              <a:rPr lang="en-US"/>
              <a:pPr/>
              <a:t>7</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a:t>Beginning in October, we started collecting fabric and sewing machines.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8BD3DF-518A-4028-91F3-EBFDAD3C23F7}" type="slidenum">
              <a:rPr lang="en-US"/>
              <a:pPr/>
              <a:t>8</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a:t>Container Diaries, May 9, 2005</a:t>
            </a:r>
          </a:p>
          <a:p>
            <a:r>
              <a:rPr lang="en-US"/>
              <a:t>My mom lives in Oconomowoc, so I see her pretty often.  We have casually talked about the container project on and off for months now.  The other day, we were on the phone talking about the sewing machines.  When I told her that we had more than 30 machines, she asked where we had gotten them all.  I said, “ Well a number of them have come from the older ladies in our church who can’t see to sew very well any more.”  She said, “I have a machine and I don’t sew anymore.”  I asked if she would like to give her machine, and she asked me if I was calling her a little old lady.  We had a good laugh about that, and my husband ended up going to get her machine.</a:t>
            </a:r>
          </a:p>
          <a:p>
            <a:r>
              <a:rPr lang="en-US"/>
              <a:t>In thinking about this little personal experience, I am wondering why I didn’t think to ask my mom for her machine months ago.  Isn’t it funny how we sometimes forget to ask for help from those who are closest to us…our families?  Now my grandma’s sewing machine has also been donated.  It is a treasured gift, given by my aunt.  My grandma was famous for her sewing!  Grandma’s machine carries years of matching jumpers that my sister and I wore to school and about a million house dresses that Grandma made for herself with pockets and zippers.  </a:t>
            </a:r>
          </a:p>
          <a:p>
            <a:r>
              <a:rPr lang="en-US"/>
              <a:t>Every sewing machine carries a story.  I like to think about the Salvadoran women, who like my grandma, my mom, will bend their heads over their sewing machines, joining their family stories to ours.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C704B2-AC28-4132-BFE2-E88AD84FA889}" type="slidenum">
              <a:rPr lang="en-US"/>
              <a:pPr/>
              <a:t>9</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US"/>
              <a:t>Start or support 14 sewing cooperatives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E49D0D-D540-4415-804A-C63E3A2683A9}" type="slidenum">
              <a:rPr lang="en-US"/>
              <a:pPr/>
              <a:t>11</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a:t>Woodworking shop in Los Heroes</a:t>
            </a:r>
          </a:p>
          <a:p>
            <a:endParaRPr lang="en-US"/>
          </a:p>
          <a:p>
            <a:r>
              <a:rPr lang="en-US"/>
              <a:t>Luis</a:t>
            </a:r>
          </a:p>
          <a:p>
            <a:endParaRPr lang="en-US"/>
          </a:p>
          <a:p>
            <a:r>
              <a:rPr lang="en-US"/>
              <a:t>His mentor…who was afraid of the camera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E0FEE8-D69D-4B6A-B2F9-6A119E1D5E7F}" type="slidenum">
              <a:rPr lang="en-US"/>
              <a:pPr/>
              <a:t>12</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a:t>Started with VBS:  SonGames</a:t>
            </a:r>
          </a:p>
          <a:p>
            <a:endParaRPr lang="en-US"/>
          </a:p>
          <a:p>
            <a:r>
              <a:rPr lang="en-US"/>
              <a:t>Park and Rec:  Waukesha, Wales, Pewaukee</a:t>
            </a:r>
          </a:p>
          <a:p>
            <a:r>
              <a:rPr lang="en-US"/>
              <a:t>Wauwatosa Little League</a:t>
            </a:r>
          </a:p>
          <a:p>
            <a:r>
              <a:rPr lang="en-US"/>
              <a:t>Area high schools</a:t>
            </a:r>
          </a:p>
          <a:p>
            <a:endParaRPr lang="en-US"/>
          </a:p>
          <a:p>
            <a:r>
              <a:rPr lang="en-US"/>
              <a:t>8</a:t>
            </a:r>
            <a:r>
              <a:rPr lang="en-US" baseline="30000"/>
              <a:t>th</a:t>
            </a:r>
            <a:r>
              <a:rPr lang="en-US"/>
              <a:t> grader at our church…buy a jersey challenge….6 teams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D58F03-E0CA-42A4-B8D8-6856B5579307}" type="slidenum">
              <a:rPr lang="en-US"/>
              <a:pPr/>
              <a:t>14</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a:t>20 computers from ELCA  for university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9AD1E5-123C-48CD-8222-0A08717DA49A}" type="slidenum">
              <a:rPr lang="en-US"/>
              <a:pPr/>
              <a:t>‹#›</a:t>
            </a:fld>
            <a:endParaRPr lang="en-US"/>
          </a:p>
        </p:txBody>
      </p:sp>
    </p:spTree>
    <p:extLst>
      <p:ext uri="{BB962C8B-B14F-4D97-AF65-F5344CB8AC3E}">
        <p14:creationId xmlns:p14="http://schemas.microsoft.com/office/powerpoint/2010/main" val="276565573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420819-6AA1-47EC-BCD6-40EECB39FD0D}" type="slidenum">
              <a:rPr lang="en-US"/>
              <a:pPr/>
              <a:t>‹#›</a:t>
            </a:fld>
            <a:endParaRPr lang="en-US"/>
          </a:p>
        </p:txBody>
      </p:sp>
    </p:spTree>
    <p:extLst>
      <p:ext uri="{BB962C8B-B14F-4D97-AF65-F5344CB8AC3E}">
        <p14:creationId xmlns:p14="http://schemas.microsoft.com/office/powerpoint/2010/main" val="189157515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E7CCD1-8216-48CD-A072-9A0FFBED8B8A}" type="slidenum">
              <a:rPr lang="en-US"/>
              <a:pPr/>
              <a:t>‹#›</a:t>
            </a:fld>
            <a:endParaRPr lang="en-US"/>
          </a:p>
        </p:txBody>
      </p:sp>
    </p:spTree>
    <p:extLst>
      <p:ext uri="{BB962C8B-B14F-4D97-AF65-F5344CB8AC3E}">
        <p14:creationId xmlns:p14="http://schemas.microsoft.com/office/powerpoint/2010/main" val="76792608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C5DDB9C-7D10-4146-80F4-7B65DF6DB2AC}" type="slidenum">
              <a:rPr lang="en-US"/>
              <a:pPr/>
              <a:t>‹#›</a:t>
            </a:fld>
            <a:endParaRPr lang="en-US"/>
          </a:p>
        </p:txBody>
      </p:sp>
    </p:spTree>
    <p:extLst>
      <p:ext uri="{BB962C8B-B14F-4D97-AF65-F5344CB8AC3E}">
        <p14:creationId xmlns:p14="http://schemas.microsoft.com/office/powerpoint/2010/main" val="232397999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B9871C2-A5FD-4E2D-A2F1-2F6E7CD51595}" type="slidenum">
              <a:rPr lang="en-US"/>
              <a:pPr/>
              <a:t>‹#›</a:t>
            </a:fld>
            <a:endParaRPr lang="en-US"/>
          </a:p>
        </p:txBody>
      </p:sp>
    </p:spTree>
    <p:extLst>
      <p:ext uri="{BB962C8B-B14F-4D97-AF65-F5344CB8AC3E}">
        <p14:creationId xmlns:p14="http://schemas.microsoft.com/office/powerpoint/2010/main" val="91680131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0877624-2822-4C7D-B1B4-6D9B36A487DF}" type="slidenum">
              <a:rPr lang="en-US"/>
              <a:pPr/>
              <a:t>‹#›</a:t>
            </a:fld>
            <a:endParaRPr lang="en-US"/>
          </a:p>
        </p:txBody>
      </p:sp>
    </p:spTree>
    <p:extLst>
      <p:ext uri="{BB962C8B-B14F-4D97-AF65-F5344CB8AC3E}">
        <p14:creationId xmlns:p14="http://schemas.microsoft.com/office/powerpoint/2010/main" val="41615187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2FF1822-A6D4-4601-936F-CF45F6AD683B}" type="slidenum">
              <a:rPr lang="en-US"/>
              <a:pPr/>
              <a:t>‹#›</a:t>
            </a:fld>
            <a:endParaRPr lang="en-US"/>
          </a:p>
        </p:txBody>
      </p:sp>
    </p:spTree>
    <p:extLst>
      <p:ext uri="{BB962C8B-B14F-4D97-AF65-F5344CB8AC3E}">
        <p14:creationId xmlns:p14="http://schemas.microsoft.com/office/powerpoint/2010/main" val="356042529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8C6DDC6-FE78-48A6-9955-777ECBE111F3}" type="slidenum">
              <a:rPr lang="en-US"/>
              <a:pPr/>
              <a:t>‹#›</a:t>
            </a:fld>
            <a:endParaRPr lang="en-US"/>
          </a:p>
        </p:txBody>
      </p:sp>
    </p:spTree>
    <p:extLst>
      <p:ext uri="{BB962C8B-B14F-4D97-AF65-F5344CB8AC3E}">
        <p14:creationId xmlns:p14="http://schemas.microsoft.com/office/powerpoint/2010/main" val="281537344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D10E339-2DF1-4ACE-8E5E-5A19991DA3F5}" type="slidenum">
              <a:rPr lang="en-US"/>
              <a:pPr/>
              <a:t>‹#›</a:t>
            </a:fld>
            <a:endParaRPr lang="en-US"/>
          </a:p>
        </p:txBody>
      </p:sp>
    </p:spTree>
    <p:extLst>
      <p:ext uri="{BB962C8B-B14F-4D97-AF65-F5344CB8AC3E}">
        <p14:creationId xmlns:p14="http://schemas.microsoft.com/office/powerpoint/2010/main" val="71597664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960D394-B86D-46AF-9A69-F9B4697891EC}" type="slidenum">
              <a:rPr lang="en-US"/>
              <a:pPr/>
              <a:t>‹#›</a:t>
            </a:fld>
            <a:endParaRPr lang="en-US"/>
          </a:p>
        </p:txBody>
      </p:sp>
    </p:spTree>
    <p:extLst>
      <p:ext uri="{BB962C8B-B14F-4D97-AF65-F5344CB8AC3E}">
        <p14:creationId xmlns:p14="http://schemas.microsoft.com/office/powerpoint/2010/main" val="41375572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1F67366-A5CF-4F95-A1A6-F741663644AD}" type="slidenum">
              <a:rPr lang="en-US"/>
              <a:pPr/>
              <a:t>‹#›</a:t>
            </a:fld>
            <a:endParaRPr lang="en-US"/>
          </a:p>
        </p:txBody>
      </p:sp>
    </p:spTree>
    <p:extLst>
      <p:ext uri="{BB962C8B-B14F-4D97-AF65-F5344CB8AC3E}">
        <p14:creationId xmlns:p14="http://schemas.microsoft.com/office/powerpoint/2010/main" val="248376293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B4E5988-000B-45BB-95D2-791A40B7DCC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 Id="rId9" Type="http://schemas.openxmlformats.org/officeDocument/2006/relationships/image" Target="../media/image5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hlink"/>
            </a:gs>
            <a:gs pos="50000">
              <a:schemeClr val="hlink">
                <a:gamma/>
                <a:tint val="33725"/>
                <a:invGamma/>
              </a:schemeClr>
            </a:gs>
            <a:gs pos="100000">
              <a:schemeClr val="hlink"/>
            </a:gs>
          </a:gsLst>
          <a:lin ang="5400000" scaled="1"/>
        </a:gradFill>
        <a:effectLst/>
      </p:bgPr>
    </p:bg>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228600" y="228600"/>
            <a:ext cx="8686800" cy="640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latin typeface="Arial Rounded MT Bold" pitchFamily="34" charset="0"/>
              </a:rPr>
              <a:t>ESPERANZA ~ HOPE</a:t>
            </a:r>
          </a:p>
          <a:p>
            <a:pPr algn="ctr">
              <a:spcBef>
                <a:spcPct val="50000"/>
              </a:spcBef>
            </a:pPr>
            <a:r>
              <a:rPr lang="en-US" sz="3600">
                <a:latin typeface="Arial Rounded MT Bold" pitchFamily="34" charset="0"/>
              </a:rPr>
              <a:t>Y el Dios de esperanza os llene de todo gozo y paz en el creer, para que abundéis en esperanza por el poder del Espíritu Santo.</a:t>
            </a:r>
          </a:p>
          <a:p>
            <a:pPr algn="ctr">
              <a:spcBef>
                <a:spcPct val="50000"/>
              </a:spcBef>
            </a:pPr>
            <a:r>
              <a:rPr lang="en-US" sz="3600">
                <a:latin typeface="Arial Rounded MT Bold" pitchFamily="34" charset="0"/>
              </a:rPr>
              <a:t>May the God of hope                                fill you with all joy and peace in believing, so that you may abound in hope by the power of the Holy Spirit.</a:t>
            </a:r>
          </a:p>
          <a:p>
            <a:pPr algn="ctr">
              <a:spcBef>
                <a:spcPct val="50000"/>
              </a:spcBef>
            </a:pPr>
            <a:r>
              <a:rPr lang="en-US" sz="3600">
                <a:latin typeface="Arial Rounded MT Bold" pitchFamily="34" charset="0"/>
              </a:rPr>
              <a:t>Romans 15:13</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66FF">
                <a:gamma/>
                <a:shade val="46275"/>
                <a:invGamma/>
              </a:srgbClr>
            </a:gs>
            <a:gs pos="50000">
              <a:srgbClr val="3366FF"/>
            </a:gs>
            <a:gs pos="100000">
              <a:srgbClr val="3366FF">
                <a:gamma/>
                <a:shade val="46275"/>
                <a:invGamma/>
              </a:srgbClr>
            </a:gs>
          </a:gsLst>
          <a:lin ang="5400000" scaled="1"/>
        </a:gradFill>
        <a:effectLst/>
      </p:bgPr>
    </p:bg>
    <p:spTree>
      <p:nvGrpSpPr>
        <p:cNvPr id="1" name=""/>
        <p:cNvGrpSpPr/>
        <p:nvPr/>
      </p:nvGrpSpPr>
      <p:grpSpPr>
        <a:xfrm>
          <a:off x="0" y="0"/>
          <a:ext cx="0" cy="0"/>
          <a:chOff x="0" y="0"/>
          <a:chExt cx="0" cy="0"/>
        </a:xfrm>
      </p:grpSpPr>
      <p:pic>
        <p:nvPicPr>
          <p:cNvPr id="11269" name="Picture 5" descr="ScanImage00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8600" y="228600"/>
            <a:ext cx="28575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ScanImage00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00400" y="2895600"/>
            <a:ext cx="353377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DSCN203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72200" y="228600"/>
            <a:ext cx="2590800" cy="4743450"/>
          </a:xfrm>
          <a:prstGeom prst="rect">
            <a:avLst/>
          </a:prstGeom>
          <a:noFill/>
          <a:extLst>
            <a:ext uri="{909E8E84-426E-40DD-AFC4-6F175D3DCCD1}">
              <a14:hiddenFill xmlns:a14="http://schemas.microsoft.com/office/drawing/2010/main">
                <a:solidFill>
                  <a:srgbClr val="FFFFFF"/>
                </a:solidFill>
              </a14:hiddenFill>
            </a:ext>
          </a:extLst>
        </p:spPr>
      </p:pic>
      <p:sp>
        <p:nvSpPr>
          <p:cNvPr id="11271" name="Text Box 7"/>
          <p:cNvSpPr txBox="1">
            <a:spLocks noChangeArrowheads="1"/>
          </p:cNvSpPr>
          <p:nvPr/>
        </p:nvSpPr>
        <p:spPr bwMode="auto">
          <a:xfrm>
            <a:off x="3352800" y="457200"/>
            <a:ext cx="2590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rgbClr val="FFFF00"/>
                </a:solidFill>
                <a:latin typeface="Arial Rounded MT Bold" pitchFamily="34" charset="0"/>
              </a:rPr>
              <a:t>Tools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box(out)">
                                      <p:cBhvr>
                                        <p:cTn id="7" dur="2000"/>
                                        <p:tgtEl>
                                          <p:spTgt spid="11269"/>
                                        </p:tgtEl>
                                      </p:cBhvr>
                                    </p:animEffect>
                                  </p:childTnLst>
                                </p:cTn>
                              </p:par>
                              <p:par>
                                <p:cTn id="8" presetID="2" presetClass="entr" presetSubtype="1" fill="hold" grpId="0" nodeType="withEffect">
                                  <p:stCondLst>
                                    <p:cond delay="0"/>
                                  </p:stCondLst>
                                  <p:childTnLst>
                                    <p:set>
                                      <p:cBhvr>
                                        <p:cTn id="9" dur="1" fill="hold">
                                          <p:stCondLst>
                                            <p:cond delay="0"/>
                                          </p:stCondLst>
                                        </p:cTn>
                                        <p:tgtEl>
                                          <p:spTgt spid="11271"/>
                                        </p:tgtEl>
                                        <p:attrNameLst>
                                          <p:attrName>style.visibility</p:attrName>
                                        </p:attrNameLst>
                                      </p:cBhvr>
                                      <p:to>
                                        <p:strVal val="visible"/>
                                      </p:to>
                                    </p:set>
                                    <p:anim calcmode="lin" valueType="num">
                                      <p:cBhvr additive="base">
                                        <p:cTn id="10" dur="2000" fill="hold"/>
                                        <p:tgtEl>
                                          <p:spTgt spid="11271"/>
                                        </p:tgtEl>
                                        <p:attrNameLst>
                                          <p:attrName>ppt_x</p:attrName>
                                        </p:attrNameLst>
                                      </p:cBhvr>
                                      <p:tavLst>
                                        <p:tav tm="0">
                                          <p:val>
                                            <p:strVal val="#ppt_x"/>
                                          </p:val>
                                        </p:tav>
                                        <p:tav tm="100000">
                                          <p:val>
                                            <p:strVal val="#ppt_x"/>
                                          </p:val>
                                        </p:tav>
                                      </p:tavLst>
                                    </p:anim>
                                    <p:anim calcmode="lin" valueType="num">
                                      <p:cBhvr additive="base">
                                        <p:cTn id="11" dur="2000" fill="hold"/>
                                        <p:tgtEl>
                                          <p:spTgt spid="11271"/>
                                        </p:tgtEl>
                                        <p:attrNameLst>
                                          <p:attrName>ppt_y</p:attrName>
                                        </p:attrNameLst>
                                      </p:cBhvr>
                                      <p:tavLst>
                                        <p:tav tm="0">
                                          <p:val>
                                            <p:strVal val="0-#ppt_h/2"/>
                                          </p:val>
                                        </p:tav>
                                        <p:tav tm="100000">
                                          <p:val>
                                            <p:strVal val="#ppt_y"/>
                                          </p:val>
                                        </p:tav>
                                      </p:tavLst>
                                    </p:anim>
                                  </p:childTnLst>
                                </p:cTn>
                              </p:par>
                              <p:par>
                                <p:cTn id="12" presetID="4" presetClass="entr" presetSubtype="32" fill="hold" nodeType="withEffect">
                                  <p:stCondLst>
                                    <p:cond delay="0"/>
                                  </p:stCondLst>
                                  <p:childTnLst>
                                    <p:set>
                                      <p:cBhvr>
                                        <p:cTn id="13" dur="1" fill="hold">
                                          <p:stCondLst>
                                            <p:cond delay="0"/>
                                          </p:stCondLst>
                                        </p:cTn>
                                        <p:tgtEl>
                                          <p:spTgt spid="11270"/>
                                        </p:tgtEl>
                                        <p:attrNameLst>
                                          <p:attrName>style.visibility</p:attrName>
                                        </p:attrNameLst>
                                      </p:cBhvr>
                                      <p:to>
                                        <p:strVal val="visible"/>
                                      </p:to>
                                    </p:set>
                                    <p:animEffect transition="in" filter="box(out)">
                                      <p:cBhvr>
                                        <p:cTn id="14" dur="2000"/>
                                        <p:tgtEl>
                                          <p:spTgt spid="11270"/>
                                        </p:tgtEl>
                                      </p:cBhvr>
                                    </p:animEffect>
                                  </p:childTnLst>
                                </p:cTn>
                              </p:par>
                            </p:childTnLst>
                          </p:cTn>
                        </p:par>
                        <p:par>
                          <p:cTn id="15" fill="hold" nodeType="afterGroup">
                            <p:stCondLst>
                              <p:cond delay="2000"/>
                            </p:stCondLst>
                            <p:childTnLst>
                              <p:par>
                                <p:cTn id="16" presetID="2" presetClass="entr" presetSubtype="2" fill="hold" nodeType="afterEffect">
                                  <p:stCondLst>
                                    <p:cond delay="0"/>
                                  </p:stCondLst>
                                  <p:childTnLst>
                                    <p:set>
                                      <p:cBhvr>
                                        <p:cTn id="17" dur="1" fill="hold">
                                          <p:stCondLst>
                                            <p:cond delay="0"/>
                                          </p:stCondLst>
                                        </p:cTn>
                                        <p:tgtEl>
                                          <p:spTgt spid="11268"/>
                                        </p:tgtEl>
                                        <p:attrNameLst>
                                          <p:attrName>style.visibility</p:attrName>
                                        </p:attrNameLst>
                                      </p:cBhvr>
                                      <p:to>
                                        <p:strVal val="visible"/>
                                      </p:to>
                                    </p:set>
                                    <p:anim calcmode="lin" valueType="num">
                                      <p:cBhvr additive="base">
                                        <p:cTn id="18" dur="3000" fill="hold"/>
                                        <p:tgtEl>
                                          <p:spTgt spid="11268"/>
                                        </p:tgtEl>
                                        <p:attrNameLst>
                                          <p:attrName>ppt_x</p:attrName>
                                        </p:attrNameLst>
                                      </p:cBhvr>
                                      <p:tavLst>
                                        <p:tav tm="0">
                                          <p:val>
                                            <p:strVal val="1+#ppt_w/2"/>
                                          </p:val>
                                        </p:tav>
                                        <p:tav tm="100000">
                                          <p:val>
                                            <p:strVal val="#ppt_x"/>
                                          </p:val>
                                        </p:tav>
                                      </p:tavLst>
                                    </p:anim>
                                    <p:anim calcmode="lin" valueType="num">
                                      <p:cBhvr additive="base">
                                        <p:cTn id="19" dur="3000" fill="hold"/>
                                        <p:tgtEl>
                                          <p:spTgt spid="112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FF33">
                <a:gamma/>
                <a:shade val="46275"/>
                <a:invGamma/>
              </a:srgbClr>
            </a:gs>
            <a:gs pos="50000">
              <a:srgbClr val="66FF33"/>
            </a:gs>
            <a:gs pos="100000">
              <a:srgbClr val="66FF33">
                <a:gamma/>
                <a:shade val="46275"/>
                <a:invGamma/>
              </a:srgbClr>
            </a:gs>
          </a:gsLst>
          <a:lin ang="0" scaled="1"/>
        </a:gradFill>
        <a:effectLst/>
      </p:bgPr>
    </p:bg>
    <p:spTree>
      <p:nvGrpSpPr>
        <p:cNvPr id="1" name=""/>
        <p:cNvGrpSpPr/>
        <p:nvPr/>
      </p:nvGrpSpPr>
      <p:grpSpPr>
        <a:xfrm>
          <a:off x="0" y="0"/>
          <a:ext cx="0" cy="0"/>
          <a:chOff x="0" y="0"/>
          <a:chExt cx="0" cy="0"/>
        </a:xfrm>
      </p:grpSpPr>
      <p:pic>
        <p:nvPicPr>
          <p:cNvPr id="20485" name="Picture 5" descr="El Salvador July 2005 05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43000" y="762000"/>
            <a:ext cx="6985000" cy="523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fade">
                                      <p:cBhvr>
                                        <p:cTn id="7" dur="30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66FF">
                <a:gamma/>
                <a:shade val="46275"/>
                <a:invGamma/>
              </a:srgbClr>
            </a:gs>
            <a:gs pos="50000">
              <a:srgbClr val="3366FF"/>
            </a:gs>
            <a:gs pos="100000">
              <a:srgbClr val="3366FF">
                <a:gamma/>
                <a:shade val="46275"/>
                <a:invGamma/>
              </a:srgbClr>
            </a:gs>
          </a:gsLst>
          <a:lin ang="5400000" scaled="1"/>
        </a:gradFill>
        <a:effectLst/>
      </p:bgPr>
    </p:bg>
    <p:spTree>
      <p:nvGrpSpPr>
        <p:cNvPr id="1" name=""/>
        <p:cNvGrpSpPr/>
        <p:nvPr/>
      </p:nvGrpSpPr>
      <p:grpSpPr>
        <a:xfrm>
          <a:off x="0" y="0"/>
          <a:ext cx="0" cy="0"/>
          <a:chOff x="0" y="0"/>
          <a:chExt cx="0" cy="0"/>
        </a:xfrm>
      </p:grpSpPr>
      <p:pic>
        <p:nvPicPr>
          <p:cNvPr id="6159" name="Picture 15" descr="may28 01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46600" y="1219200"/>
            <a:ext cx="4597400" cy="3448050"/>
          </a:xfrm>
          <a:prstGeom prst="rect">
            <a:avLst/>
          </a:prstGeom>
          <a:noFill/>
          <a:extLst>
            <a:ext uri="{909E8E84-426E-40DD-AFC4-6F175D3DCCD1}">
              <a14:hiddenFill xmlns:a14="http://schemas.microsoft.com/office/drawing/2010/main">
                <a:solidFill>
                  <a:srgbClr val="FFFFFF"/>
                </a:solidFill>
              </a14:hiddenFill>
            </a:ext>
          </a:extLst>
        </p:spPr>
      </p:pic>
      <p:sp>
        <p:nvSpPr>
          <p:cNvPr id="6152" name="Text Box 8"/>
          <p:cNvSpPr txBox="1">
            <a:spLocks noChangeArrowheads="1"/>
          </p:cNvSpPr>
          <p:nvPr/>
        </p:nvSpPr>
        <p:spPr bwMode="auto">
          <a:xfrm>
            <a:off x="4572000" y="4724400"/>
            <a:ext cx="4191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rgbClr val="FFFF00"/>
                </a:solidFill>
                <a:latin typeface="Arial Rounded MT Bold" pitchFamily="34" charset="0"/>
              </a:rPr>
              <a:t>Sports Equipment</a:t>
            </a:r>
          </a:p>
        </p:txBody>
      </p:sp>
      <p:pic>
        <p:nvPicPr>
          <p:cNvPr id="6161" name="Picture 17" descr="ScanImage00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2400" y="0"/>
            <a:ext cx="4343400" cy="3033713"/>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DSCN202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28600" y="3124200"/>
            <a:ext cx="3886200" cy="3733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nodeType="afterEffect">
                                  <p:stCondLst>
                                    <p:cond delay="0"/>
                                  </p:stCondLst>
                                  <p:childTnLst>
                                    <p:set>
                                      <p:cBhvr>
                                        <p:cTn id="6" dur="1" fill="hold">
                                          <p:stCondLst>
                                            <p:cond delay="0"/>
                                          </p:stCondLst>
                                        </p:cTn>
                                        <p:tgtEl>
                                          <p:spTgt spid="6161"/>
                                        </p:tgtEl>
                                        <p:attrNameLst>
                                          <p:attrName>style.visibility</p:attrName>
                                        </p:attrNameLst>
                                      </p:cBhvr>
                                      <p:to>
                                        <p:strVal val="visible"/>
                                      </p:to>
                                    </p:set>
                                    <p:animEffect transition="in" filter="diamond(out)">
                                      <p:cBhvr>
                                        <p:cTn id="7" dur="2000"/>
                                        <p:tgtEl>
                                          <p:spTgt spid="6161"/>
                                        </p:tgtEl>
                                      </p:cBhvr>
                                    </p:animEffect>
                                  </p:childTnLst>
                                </p:cTn>
                              </p:par>
                            </p:childTnLst>
                          </p:cTn>
                        </p:par>
                        <p:par>
                          <p:cTn id="8" fill="hold" nodeType="afterGroup">
                            <p:stCondLst>
                              <p:cond delay="2000"/>
                            </p:stCondLst>
                            <p:childTnLst>
                              <p:par>
                                <p:cTn id="9" presetID="8" presetClass="entr" presetSubtype="32" fill="hold" nodeType="afterEffect">
                                  <p:stCondLst>
                                    <p:cond delay="0"/>
                                  </p:stCondLst>
                                  <p:childTnLst>
                                    <p:set>
                                      <p:cBhvr>
                                        <p:cTn id="10" dur="1" fill="hold">
                                          <p:stCondLst>
                                            <p:cond delay="0"/>
                                          </p:stCondLst>
                                        </p:cTn>
                                        <p:tgtEl>
                                          <p:spTgt spid="6159"/>
                                        </p:tgtEl>
                                        <p:attrNameLst>
                                          <p:attrName>style.visibility</p:attrName>
                                        </p:attrNameLst>
                                      </p:cBhvr>
                                      <p:to>
                                        <p:strVal val="visible"/>
                                      </p:to>
                                    </p:set>
                                    <p:animEffect transition="in" filter="diamond(out)">
                                      <p:cBhvr>
                                        <p:cTn id="11" dur="2000"/>
                                        <p:tgtEl>
                                          <p:spTgt spid="6159"/>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6152"/>
                                        </p:tgtEl>
                                        <p:attrNameLst>
                                          <p:attrName>style.visibility</p:attrName>
                                        </p:attrNameLst>
                                      </p:cBhvr>
                                      <p:to>
                                        <p:strVal val="visible"/>
                                      </p:to>
                                    </p:set>
                                    <p:anim calcmode="lin" valueType="num">
                                      <p:cBhvr additive="base">
                                        <p:cTn id="14" dur="2000" fill="hold"/>
                                        <p:tgtEl>
                                          <p:spTgt spid="6152"/>
                                        </p:tgtEl>
                                        <p:attrNameLst>
                                          <p:attrName>ppt_x</p:attrName>
                                        </p:attrNameLst>
                                      </p:cBhvr>
                                      <p:tavLst>
                                        <p:tav tm="0">
                                          <p:val>
                                            <p:strVal val="#ppt_x"/>
                                          </p:val>
                                        </p:tav>
                                        <p:tav tm="100000">
                                          <p:val>
                                            <p:strVal val="#ppt_x"/>
                                          </p:val>
                                        </p:tav>
                                      </p:tavLst>
                                    </p:anim>
                                    <p:anim calcmode="lin" valueType="num">
                                      <p:cBhvr additive="base">
                                        <p:cTn id="15" dur="2000" fill="hold"/>
                                        <p:tgtEl>
                                          <p:spTgt spid="6152"/>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4000"/>
                            </p:stCondLst>
                            <p:childTnLst>
                              <p:par>
                                <p:cTn id="17" presetID="8" presetClass="entr" presetSubtype="32" fill="hold" nodeType="afterEffect">
                                  <p:stCondLst>
                                    <p:cond delay="0"/>
                                  </p:stCondLst>
                                  <p:childTnLst>
                                    <p:set>
                                      <p:cBhvr>
                                        <p:cTn id="18" dur="1" fill="hold">
                                          <p:stCondLst>
                                            <p:cond delay="0"/>
                                          </p:stCondLst>
                                        </p:cTn>
                                        <p:tgtEl>
                                          <p:spTgt spid="6149"/>
                                        </p:tgtEl>
                                        <p:attrNameLst>
                                          <p:attrName>style.visibility</p:attrName>
                                        </p:attrNameLst>
                                      </p:cBhvr>
                                      <p:to>
                                        <p:strVal val="visible"/>
                                      </p:to>
                                    </p:set>
                                    <p:animEffect transition="in" filter="diamond(out)">
                                      <p:cBhvr>
                                        <p:cTn id="19" dur="20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FF33">
                <a:gamma/>
                <a:shade val="46275"/>
                <a:invGamma/>
              </a:srgbClr>
            </a:gs>
            <a:gs pos="50000">
              <a:srgbClr val="66FF33"/>
            </a:gs>
            <a:gs pos="100000">
              <a:srgbClr val="66FF33">
                <a:gamma/>
                <a:shade val="46275"/>
                <a:invGamma/>
              </a:srgbClr>
            </a:gs>
          </a:gsLst>
          <a:lin ang="0" scaled="1"/>
        </a:gradFill>
        <a:effectLst/>
      </p:bgPr>
    </p:bg>
    <p:spTree>
      <p:nvGrpSpPr>
        <p:cNvPr id="1" name=""/>
        <p:cNvGrpSpPr/>
        <p:nvPr/>
      </p:nvGrpSpPr>
      <p:grpSpPr>
        <a:xfrm>
          <a:off x="0" y="0"/>
          <a:ext cx="0" cy="0"/>
          <a:chOff x="0" y="0"/>
          <a:chExt cx="0" cy="0"/>
        </a:xfrm>
      </p:grpSpPr>
      <p:pic>
        <p:nvPicPr>
          <p:cNvPr id="16388" name="Picture 4" descr="0716472-R1-007-2"/>
          <p:cNvPicPr>
            <a:picLocks noChangeAspect="1" noChangeArrowheads="1"/>
          </p:cNvPicPr>
          <p:nvPr/>
        </p:nvPicPr>
        <p:blipFill>
          <a:blip r:embed="rId2" cstate="screen">
            <a:lum bright="-18000"/>
            <a:extLst>
              <a:ext uri="{28A0092B-C50C-407E-A947-70E740481C1C}">
                <a14:useLocalDpi xmlns:a14="http://schemas.microsoft.com/office/drawing/2010/main"/>
              </a:ext>
            </a:extLst>
          </a:blip>
          <a:srcRect/>
          <a:stretch>
            <a:fillRect/>
          </a:stretch>
        </p:blipFill>
        <p:spPr bwMode="auto">
          <a:xfrm>
            <a:off x="3352800" y="304800"/>
            <a:ext cx="5562600" cy="3244850"/>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5" descr="El Salvador July 2005 005"/>
          <p:cNvPicPr>
            <a:picLocks noChangeAspect="1" noChangeArrowheads="1"/>
          </p:cNvPicPr>
          <p:nvPr/>
        </p:nvPicPr>
        <p:blipFill>
          <a:blip r:embed="rId3" cstate="screen">
            <a:lum bright="-6000"/>
            <a:extLst>
              <a:ext uri="{28A0092B-C50C-407E-A947-70E740481C1C}">
                <a14:useLocalDpi xmlns:a14="http://schemas.microsoft.com/office/drawing/2010/main"/>
              </a:ext>
            </a:extLst>
          </a:blip>
          <a:srcRect/>
          <a:stretch>
            <a:fillRect/>
          </a:stretch>
        </p:blipFill>
        <p:spPr bwMode="auto">
          <a:xfrm>
            <a:off x="304800" y="3352800"/>
            <a:ext cx="5029200" cy="3273425"/>
          </a:xfrm>
          <a:prstGeom prst="rect">
            <a:avLst/>
          </a:prstGeom>
          <a:noFill/>
          <a:extLst>
            <a:ext uri="{909E8E84-426E-40DD-AFC4-6F175D3DCCD1}">
              <a14:hiddenFill xmlns:a14="http://schemas.microsoft.com/office/drawing/2010/main">
                <a:solidFill>
                  <a:srgbClr val="FFFFFF"/>
                </a:solidFill>
              </a14:hiddenFill>
            </a:ext>
          </a:extLst>
        </p:spPr>
      </p:pic>
      <p:sp>
        <p:nvSpPr>
          <p:cNvPr id="16390" name="Text Box 6"/>
          <p:cNvSpPr txBox="1">
            <a:spLocks noChangeArrowheads="1"/>
          </p:cNvSpPr>
          <p:nvPr/>
        </p:nvSpPr>
        <p:spPr bwMode="auto">
          <a:xfrm>
            <a:off x="1295400" y="457200"/>
            <a:ext cx="1905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latin typeface="Arial Rounded MT Bold" pitchFamily="34" charset="0"/>
              </a:rPr>
              <a:t>Boys’ Soccer</a:t>
            </a:r>
          </a:p>
        </p:txBody>
      </p:sp>
      <p:sp>
        <p:nvSpPr>
          <p:cNvPr id="16391" name="Text Box 7"/>
          <p:cNvSpPr txBox="1">
            <a:spLocks noChangeArrowheads="1"/>
          </p:cNvSpPr>
          <p:nvPr/>
        </p:nvSpPr>
        <p:spPr bwMode="auto">
          <a:xfrm>
            <a:off x="5410200" y="4495800"/>
            <a:ext cx="3124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latin typeface="Arial Rounded MT Bold" pitchFamily="34" charset="0"/>
              </a:rPr>
              <a:t>Girls’ Softball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fade">
                                      <p:cBhvr>
                                        <p:cTn id="7" dur="2000"/>
                                        <p:tgtEl>
                                          <p:spTgt spid="1638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6391"/>
                                        </p:tgtEl>
                                        <p:attrNameLst>
                                          <p:attrName>style.visibility</p:attrName>
                                        </p:attrNameLst>
                                      </p:cBhvr>
                                      <p:to>
                                        <p:strVal val="visible"/>
                                      </p:to>
                                    </p:set>
                                    <p:anim calcmode="lin" valueType="num">
                                      <p:cBhvr additive="base">
                                        <p:cTn id="10" dur="2000" fill="hold"/>
                                        <p:tgtEl>
                                          <p:spTgt spid="16391"/>
                                        </p:tgtEl>
                                        <p:attrNameLst>
                                          <p:attrName>ppt_x</p:attrName>
                                        </p:attrNameLst>
                                      </p:cBhvr>
                                      <p:tavLst>
                                        <p:tav tm="0">
                                          <p:val>
                                            <p:strVal val="#ppt_x"/>
                                          </p:val>
                                        </p:tav>
                                        <p:tav tm="100000">
                                          <p:val>
                                            <p:strVal val="#ppt_x"/>
                                          </p:val>
                                        </p:tav>
                                      </p:tavLst>
                                    </p:anim>
                                    <p:anim calcmode="lin" valueType="num">
                                      <p:cBhvr additive="base">
                                        <p:cTn id="11" dur="2000" fill="hold"/>
                                        <p:tgtEl>
                                          <p:spTgt spid="16391"/>
                                        </p:tgtEl>
                                        <p:attrNameLst>
                                          <p:attrName>ppt_y</p:attrName>
                                        </p:attrNameLst>
                                      </p:cBhvr>
                                      <p:tavLst>
                                        <p:tav tm="0">
                                          <p:val>
                                            <p:strVal val="1+#ppt_h/2"/>
                                          </p:val>
                                        </p:tav>
                                        <p:tav tm="100000">
                                          <p:val>
                                            <p:strVal val="#ppt_y"/>
                                          </p:val>
                                        </p:tav>
                                      </p:tavLst>
                                    </p:anim>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16388"/>
                                        </p:tgtEl>
                                        <p:attrNameLst>
                                          <p:attrName>style.visibility</p:attrName>
                                        </p:attrNameLst>
                                      </p:cBhvr>
                                      <p:to>
                                        <p:strVal val="visible"/>
                                      </p:to>
                                    </p:set>
                                    <p:animEffect transition="in" filter="fade">
                                      <p:cBhvr>
                                        <p:cTn id="15" dur="2000"/>
                                        <p:tgtEl>
                                          <p:spTgt spid="16388"/>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16390"/>
                                        </p:tgtEl>
                                        <p:attrNameLst>
                                          <p:attrName>style.visibility</p:attrName>
                                        </p:attrNameLst>
                                      </p:cBhvr>
                                      <p:to>
                                        <p:strVal val="visible"/>
                                      </p:to>
                                    </p:set>
                                    <p:anim calcmode="lin" valueType="num">
                                      <p:cBhvr additive="base">
                                        <p:cTn id="18" dur="2000" fill="hold"/>
                                        <p:tgtEl>
                                          <p:spTgt spid="16390"/>
                                        </p:tgtEl>
                                        <p:attrNameLst>
                                          <p:attrName>ppt_x</p:attrName>
                                        </p:attrNameLst>
                                      </p:cBhvr>
                                      <p:tavLst>
                                        <p:tav tm="0">
                                          <p:val>
                                            <p:strVal val="0-#ppt_w/2"/>
                                          </p:val>
                                        </p:tav>
                                        <p:tav tm="100000">
                                          <p:val>
                                            <p:strVal val="#ppt_x"/>
                                          </p:val>
                                        </p:tav>
                                      </p:tavLst>
                                    </p:anim>
                                    <p:anim calcmode="lin" valueType="num">
                                      <p:cBhvr additive="base">
                                        <p:cTn id="19" dur="2000" fill="hold"/>
                                        <p:tgtEl>
                                          <p:spTgt spid="163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p:bldP spid="163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66FF">
                <a:gamma/>
                <a:shade val="46275"/>
                <a:invGamma/>
              </a:srgbClr>
            </a:gs>
            <a:gs pos="50000">
              <a:srgbClr val="3366FF"/>
            </a:gs>
            <a:gs pos="100000">
              <a:srgbClr val="3366FF">
                <a:gamma/>
                <a:shade val="46275"/>
                <a:invGamma/>
              </a:srgbClr>
            </a:gs>
          </a:gsLst>
          <a:lin ang="5400000" scaled="1"/>
        </a:gradFill>
        <a:effectLst/>
      </p:bgPr>
    </p:bg>
    <p:spTree>
      <p:nvGrpSpPr>
        <p:cNvPr id="1" name=""/>
        <p:cNvGrpSpPr/>
        <p:nvPr/>
      </p:nvGrpSpPr>
      <p:grpSpPr>
        <a:xfrm>
          <a:off x="0" y="0"/>
          <a:ext cx="0" cy="0"/>
          <a:chOff x="0" y="0"/>
          <a:chExt cx="0" cy="0"/>
        </a:xfrm>
      </p:grpSpPr>
      <p:pic>
        <p:nvPicPr>
          <p:cNvPr id="9221" name="Picture 5" descr="Warehousing 01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95800" y="838200"/>
            <a:ext cx="4267200" cy="56896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DSCN202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8600" y="228600"/>
            <a:ext cx="5257800" cy="3943350"/>
          </a:xfrm>
          <a:prstGeom prst="rect">
            <a:avLst/>
          </a:prstGeom>
          <a:noFill/>
          <a:extLst>
            <a:ext uri="{909E8E84-426E-40DD-AFC4-6F175D3DCCD1}">
              <a14:hiddenFill xmlns:a14="http://schemas.microsoft.com/office/drawing/2010/main">
                <a:solidFill>
                  <a:srgbClr val="FFFFFF"/>
                </a:solidFill>
              </a14:hiddenFill>
            </a:ext>
          </a:extLst>
        </p:spPr>
      </p:pic>
      <p:sp>
        <p:nvSpPr>
          <p:cNvPr id="9222" name="Text Box 6"/>
          <p:cNvSpPr txBox="1">
            <a:spLocks noChangeArrowheads="1"/>
          </p:cNvSpPr>
          <p:nvPr/>
        </p:nvSpPr>
        <p:spPr bwMode="auto">
          <a:xfrm>
            <a:off x="228600" y="4495800"/>
            <a:ext cx="4114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rgbClr val="FFFF00"/>
                </a:solidFill>
                <a:latin typeface="Arial Rounded MT Bold" pitchFamily="34" charset="0"/>
              </a:rPr>
              <a:t>Computers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box(out)">
                                      <p:cBhvr>
                                        <p:cTn id="7" dur="2000"/>
                                        <p:tgtEl>
                                          <p:spTgt spid="9221"/>
                                        </p:tgtEl>
                                      </p:cBhvr>
                                    </p:animEffect>
                                  </p:childTnLst>
                                </p:cTn>
                              </p:par>
                            </p:childTnLst>
                          </p:cTn>
                        </p:par>
                        <p:par>
                          <p:cTn id="8" fill="hold" nodeType="afterGroup">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9222"/>
                                        </p:tgtEl>
                                        <p:attrNameLst>
                                          <p:attrName>style.visibility</p:attrName>
                                        </p:attrNameLst>
                                      </p:cBhvr>
                                      <p:to>
                                        <p:strVal val="visible"/>
                                      </p:to>
                                    </p:set>
                                    <p:anim calcmode="lin" valueType="num">
                                      <p:cBhvr additive="base">
                                        <p:cTn id="11" dur="2000" fill="hold"/>
                                        <p:tgtEl>
                                          <p:spTgt spid="9222"/>
                                        </p:tgtEl>
                                        <p:attrNameLst>
                                          <p:attrName>ppt_x</p:attrName>
                                        </p:attrNameLst>
                                      </p:cBhvr>
                                      <p:tavLst>
                                        <p:tav tm="0">
                                          <p:val>
                                            <p:strVal val="#ppt_x"/>
                                          </p:val>
                                        </p:tav>
                                        <p:tav tm="100000">
                                          <p:val>
                                            <p:strVal val="#ppt_x"/>
                                          </p:val>
                                        </p:tav>
                                      </p:tavLst>
                                    </p:anim>
                                    <p:anim calcmode="lin" valueType="num">
                                      <p:cBhvr additive="base">
                                        <p:cTn id="12" dur="2000" fill="hold"/>
                                        <p:tgtEl>
                                          <p:spTgt spid="9222"/>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4000"/>
                            </p:stCondLst>
                            <p:childTnLst>
                              <p:par>
                                <p:cTn id="14" presetID="4" presetClass="entr" presetSubtype="32" fill="hold" nodeType="afterEffect">
                                  <p:stCondLst>
                                    <p:cond delay="0"/>
                                  </p:stCondLst>
                                  <p:childTnLst>
                                    <p:set>
                                      <p:cBhvr>
                                        <p:cTn id="15" dur="1" fill="hold">
                                          <p:stCondLst>
                                            <p:cond delay="0"/>
                                          </p:stCondLst>
                                        </p:cTn>
                                        <p:tgtEl>
                                          <p:spTgt spid="9220"/>
                                        </p:tgtEl>
                                        <p:attrNameLst>
                                          <p:attrName>style.visibility</p:attrName>
                                        </p:attrNameLst>
                                      </p:cBhvr>
                                      <p:to>
                                        <p:strVal val="visible"/>
                                      </p:to>
                                    </p:set>
                                    <p:animEffect transition="in" filter="box(out)">
                                      <p:cBhvr>
                                        <p:cTn id="16" dur="2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66FF">
                <a:gamma/>
                <a:shade val="46275"/>
                <a:invGamma/>
              </a:srgbClr>
            </a:gs>
            <a:gs pos="50000">
              <a:srgbClr val="3366FF"/>
            </a:gs>
            <a:gs pos="100000">
              <a:srgbClr val="3366FF">
                <a:gamma/>
                <a:shade val="46275"/>
                <a:invGamma/>
              </a:srgbClr>
            </a:gs>
          </a:gsLst>
          <a:lin ang="5400000" scaled="1"/>
        </a:gradFill>
        <a:effectLst/>
      </p:bgPr>
    </p:bg>
    <p:spTree>
      <p:nvGrpSpPr>
        <p:cNvPr id="1" name=""/>
        <p:cNvGrpSpPr/>
        <p:nvPr/>
      </p:nvGrpSpPr>
      <p:grpSpPr>
        <a:xfrm>
          <a:off x="0" y="0"/>
          <a:ext cx="0" cy="0"/>
          <a:chOff x="0" y="0"/>
          <a:chExt cx="0" cy="0"/>
        </a:xfrm>
      </p:grpSpPr>
      <p:pic>
        <p:nvPicPr>
          <p:cNvPr id="10247" name="Picture 7" descr="DSCN202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29000" y="2495550"/>
            <a:ext cx="5410200" cy="405765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may28 00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28600" y="304800"/>
            <a:ext cx="3238500" cy="4318000"/>
          </a:xfrm>
          <a:prstGeom prst="rect">
            <a:avLst/>
          </a:prstGeom>
          <a:noFill/>
          <a:extLst>
            <a:ext uri="{909E8E84-426E-40DD-AFC4-6F175D3DCCD1}">
              <a14:hiddenFill xmlns:a14="http://schemas.microsoft.com/office/drawing/2010/main">
                <a:solidFill>
                  <a:srgbClr val="FFFFFF"/>
                </a:solidFill>
              </a14:hiddenFill>
            </a:ext>
          </a:extLst>
        </p:spPr>
      </p:pic>
      <p:sp>
        <p:nvSpPr>
          <p:cNvPr id="10249" name="Text Box 9"/>
          <p:cNvSpPr txBox="1">
            <a:spLocks noChangeArrowheads="1"/>
          </p:cNvSpPr>
          <p:nvPr/>
        </p:nvSpPr>
        <p:spPr bwMode="auto">
          <a:xfrm>
            <a:off x="3581400" y="1219200"/>
            <a:ext cx="4953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rgbClr val="FFFF00"/>
                </a:solidFill>
                <a:latin typeface="Arial Rounded MT Bold" pitchFamily="34" charset="0"/>
              </a:rPr>
              <a:t>School Desks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blinds(horizontal)">
                                      <p:cBhvr>
                                        <p:cTn id="7" dur="2000"/>
                                        <p:tgtEl>
                                          <p:spTgt spid="10248"/>
                                        </p:tgtEl>
                                      </p:cBhvr>
                                    </p:animEffect>
                                  </p:childTnLst>
                                </p:cTn>
                              </p:par>
                            </p:childTnLst>
                          </p:cTn>
                        </p:par>
                        <p:par>
                          <p:cTn id="8" fill="hold" nodeType="afterGroup">
                            <p:stCondLst>
                              <p:cond delay="2000"/>
                            </p:stCondLst>
                            <p:childTnLst>
                              <p:par>
                                <p:cTn id="9" presetID="2" presetClass="entr" presetSubtype="1" fill="hold" grpId="0" nodeType="afterEffect">
                                  <p:stCondLst>
                                    <p:cond delay="0"/>
                                  </p:stCondLst>
                                  <p:childTnLst>
                                    <p:set>
                                      <p:cBhvr>
                                        <p:cTn id="10" dur="1" fill="hold">
                                          <p:stCondLst>
                                            <p:cond delay="0"/>
                                          </p:stCondLst>
                                        </p:cTn>
                                        <p:tgtEl>
                                          <p:spTgt spid="10249"/>
                                        </p:tgtEl>
                                        <p:attrNameLst>
                                          <p:attrName>style.visibility</p:attrName>
                                        </p:attrNameLst>
                                      </p:cBhvr>
                                      <p:to>
                                        <p:strVal val="visible"/>
                                      </p:to>
                                    </p:set>
                                    <p:anim calcmode="lin" valueType="num">
                                      <p:cBhvr additive="base">
                                        <p:cTn id="11" dur="2000" fill="hold"/>
                                        <p:tgtEl>
                                          <p:spTgt spid="10249"/>
                                        </p:tgtEl>
                                        <p:attrNameLst>
                                          <p:attrName>ppt_x</p:attrName>
                                        </p:attrNameLst>
                                      </p:cBhvr>
                                      <p:tavLst>
                                        <p:tav tm="0">
                                          <p:val>
                                            <p:strVal val="#ppt_x"/>
                                          </p:val>
                                        </p:tav>
                                        <p:tav tm="100000">
                                          <p:val>
                                            <p:strVal val="#ppt_x"/>
                                          </p:val>
                                        </p:tav>
                                      </p:tavLst>
                                    </p:anim>
                                    <p:anim calcmode="lin" valueType="num">
                                      <p:cBhvr additive="base">
                                        <p:cTn id="12" dur="2000" fill="hold"/>
                                        <p:tgtEl>
                                          <p:spTgt spid="10249"/>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4000"/>
                            </p:stCondLst>
                            <p:childTnLst>
                              <p:par>
                                <p:cTn id="14" presetID="3" presetClass="entr" presetSubtype="10" fill="hold"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blinds(horizontal)">
                                      <p:cBhvr>
                                        <p:cTn id="16" dur="20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66FF">
                <a:gamma/>
                <a:shade val="46275"/>
                <a:invGamma/>
              </a:srgbClr>
            </a:gs>
            <a:gs pos="50000">
              <a:srgbClr val="3366FF"/>
            </a:gs>
            <a:gs pos="100000">
              <a:srgbClr val="3366FF">
                <a:gamma/>
                <a:shade val="46275"/>
                <a:invGamma/>
              </a:srgbClr>
            </a:gs>
          </a:gsLst>
          <a:lin ang="5400000" scaled="1"/>
        </a:gradFill>
        <a:effectLst/>
      </p:bgPr>
    </p:bg>
    <p:spTree>
      <p:nvGrpSpPr>
        <p:cNvPr id="1" name=""/>
        <p:cNvGrpSpPr/>
        <p:nvPr/>
      </p:nvGrpSpPr>
      <p:grpSpPr>
        <a:xfrm>
          <a:off x="0" y="0"/>
          <a:ext cx="0" cy="0"/>
          <a:chOff x="0" y="0"/>
          <a:chExt cx="0" cy="0"/>
        </a:xfrm>
      </p:grpSpPr>
      <p:pic>
        <p:nvPicPr>
          <p:cNvPr id="17414" name="Picture 6" descr="pic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534193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5" descr="pic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76600" y="457200"/>
            <a:ext cx="5562600" cy="3911600"/>
          </a:xfrm>
          <a:prstGeom prst="rect">
            <a:avLst/>
          </a:prstGeom>
          <a:noFill/>
          <a:extLst>
            <a:ext uri="{909E8E84-426E-40DD-AFC4-6F175D3DCCD1}">
              <a14:hiddenFill xmlns:a14="http://schemas.microsoft.com/office/drawing/2010/main">
                <a:solidFill>
                  <a:srgbClr val="FFFFFF"/>
                </a:solidFill>
              </a14:hiddenFill>
            </a:ext>
          </a:extLst>
        </p:spPr>
      </p:pic>
      <p:sp>
        <p:nvSpPr>
          <p:cNvPr id="17415" name="Text Box 7"/>
          <p:cNvSpPr txBox="1">
            <a:spLocks noChangeArrowheads="1"/>
          </p:cNvSpPr>
          <p:nvPr/>
        </p:nvSpPr>
        <p:spPr bwMode="auto">
          <a:xfrm>
            <a:off x="5562600" y="4572000"/>
            <a:ext cx="32004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rgbClr val="FFFF00"/>
                </a:solidFill>
                <a:latin typeface="Arial Rounded MT Bold" pitchFamily="34" charset="0"/>
              </a:rPr>
              <a:t>Library Books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box(out)">
                                      <p:cBhvr>
                                        <p:cTn id="7" dur="2000"/>
                                        <p:tgtEl>
                                          <p:spTgt spid="17414"/>
                                        </p:tgtEl>
                                      </p:cBhvr>
                                    </p:animEffect>
                                  </p:childTnLst>
                                </p:cTn>
                              </p:par>
                              <p:par>
                                <p:cTn id="8" presetID="2" presetClass="entr" presetSubtype="2" fill="hold" grpId="0" nodeType="withEffect">
                                  <p:stCondLst>
                                    <p:cond delay="0"/>
                                  </p:stCondLst>
                                  <p:childTnLst>
                                    <p:set>
                                      <p:cBhvr>
                                        <p:cTn id="9" dur="1" fill="hold">
                                          <p:stCondLst>
                                            <p:cond delay="0"/>
                                          </p:stCondLst>
                                        </p:cTn>
                                        <p:tgtEl>
                                          <p:spTgt spid="17415"/>
                                        </p:tgtEl>
                                        <p:attrNameLst>
                                          <p:attrName>style.visibility</p:attrName>
                                        </p:attrNameLst>
                                      </p:cBhvr>
                                      <p:to>
                                        <p:strVal val="visible"/>
                                      </p:to>
                                    </p:set>
                                    <p:anim calcmode="lin" valueType="num">
                                      <p:cBhvr additive="base">
                                        <p:cTn id="10" dur="2000" fill="hold"/>
                                        <p:tgtEl>
                                          <p:spTgt spid="17415"/>
                                        </p:tgtEl>
                                        <p:attrNameLst>
                                          <p:attrName>ppt_x</p:attrName>
                                        </p:attrNameLst>
                                      </p:cBhvr>
                                      <p:tavLst>
                                        <p:tav tm="0">
                                          <p:val>
                                            <p:strVal val="1+#ppt_w/2"/>
                                          </p:val>
                                        </p:tav>
                                        <p:tav tm="100000">
                                          <p:val>
                                            <p:strVal val="#ppt_x"/>
                                          </p:val>
                                        </p:tav>
                                      </p:tavLst>
                                    </p:anim>
                                    <p:anim calcmode="lin" valueType="num">
                                      <p:cBhvr additive="base">
                                        <p:cTn id="11" dur="2000" fill="hold"/>
                                        <p:tgtEl>
                                          <p:spTgt spid="17415"/>
                                        </p:tgtEl>
                                        <p:attrNameLst>
                                          <p:attrName>ppt_y</p:attrName>
                                        </p:attrNameLst>
                                      </p:cBhvr>
                                      <p:tavLst>
                                        <p:tav tm="0">
                                          <p:val>
                                            <p:strVal val="#ppt_y"/>
                                          </p:val>
                                        </p:tav>
                                        <p:tav tm="100000">
                                          <p:val>
                                            <p:strVal val="#ppt_y"/>
                                          </p:val>
                                        </p:tav>
                                      </p:tavLst>
                                    </p:anim>
                                  </p:childTnLst>
                                </p:cTn>
                              </p:par>
                            </p:childTnLst>
                          </p:cTn>
                        </p:par>
                        <p:par>
                          <p:cTn id="12" fill="hold" nodeType="afterGroup">
                            <p:stCondLst>
                              <p:cond delay="2000"/>
                            </p:stCondLst>
                            <p:childTnLst>
                              <p:par>
                                <p:cTn id="13" presetID="2" presetClass="entr" presetSubtype="2" fill="hold" nodeType="afterEffect">
                                  <p:stCondLst>
                                    <p:cond delay="0"/>
                                  </p:stCondLst>
                                  <p:childTnLst>
                                    <p:set>
                                      <p:cBhvr>
                                        <p:cTn id="14" dur="1" fill="hold">
                                          <p:stCondLst>
                                            <p:cond delay="0"/>
                                          </p:stCondLst>
                                        </p:cTn>
                                        <p:tgtEl>
                                          <p:spTgt spid="17413"/>
                                        </p:tgtEl>
                                        <p:attrNameLst>
                                          <p:attrName>style.visibility</p:attrName>
                                        </p:attrNameLst>
                                      </p:cBhvr>
                                      <p:to>
                                        <p:strVal val="visible"/>
                                      </p:to>
                                    </p:set>
                                    <p:anim calcmode="lin" valueType="num">
                                      <p:cBhvr additive="base">
                                        <p:cTn id="15" dur="3000" fill="hold"/>
                                        <p:tgtEl>
                                          <p:spTgt spid="17413"/>
                                        </p:tgtEl>
                                        <p:attrNameLst>
                                          <p:attrName>ppt_x</p:attrName>
                                        </p:attrNameLst>
                                      </p:cBhvr>
                                      <p:tavLst>
                                        <p:tav tm="0">
                                          <p:val>
                                            <p:strVal val="1+#ppt_w/2"/>
                                          </p:val>
                                        </p:tav>
                                        <p:tav tm="100000">
                                          <p:val>
                                            <p:strVal val="#ppt_x"/>
                                          </p:val>
                                        </p:tav>
                                      </p:tavLst>
                                    </p:anim>
                                    <p:anim calcmode="lin" valueType="num">
                                      <p:cBhvr additive="base">
                                        <p:cTn id="16" dur="3000" fill="hold"/>
                                        <p:tgtEl>
                                          <p:spTgt spid="174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FF33">
                <a:gamma/>
                <a:shade val="46275"/>
                <a:invGamma/>
              </a:srgbClr>
            </a:gs>
            <a:gs pos="50000">
              <a:srgbClr val="66FF33"/>
            </a:gs>
            <a:gs pos="100000">
              <a:srgbClr val="66FF33">
                <a:gamma/>
                <a:shade val="46275"/>
                <a:invGamma/>
              </a:srgbClr>
            </a:gs>
          </a:gsLst>
          <a:lin ang="0" scaled="1"/>
        </a:gradFill>
        <a:effectLst/>
      </p:bgPr>
    </p:bg>
    <p:spTree>
      <p:nvGrpSpPr>
        <p:cNvPr id="1" name=""/>
        <p:cNvGrpSpPr/>
        <p:nvPr/>
      </p:nvGrpSpPr>
      <p:grpSpPr>
        <a:xfrm>
          <a:off x="0" y="0"/>
          <a:ext cx="0" cy="0"/>
          <a:chOff x="0" y="0"/>
          <a:chExt cx="0" cy="0"/>
        </a:xfrm>
      </p:grpSpPr>
      <p:pic>
        <p:nvPicPr>
          <p:cNvPr id="18440" name="Picture 8" descr="El Salvador July 2005 118"/>
          <p:cNvPicPr>
            <a:picLocks noChangeAspect="1" noChangeArrowheads="1"/>
          </p:cNvPicPr>
          <p:nvPr/>
        </p:nvPicPr>
        <p:blipFill>
          <a:blip r:embed="rId2" cstate="screen">
            <a:lum bright="-6000"/>
            <a:extLst>
              <a:ext uri="{28A0092B-C50C-407E-A947-70E740481C1C}">
                <a14:useLocalDpi xmlns:a14="http://schemas.microsoft.com/office/drawing/2010/main"/>
              </a:ext>
            </a:extLst>
          </a:blip>
          <a:srcRect/>
          <a:stretch>
            <a:fillRect/>
          </a:stretch>
        </p:blipFill>
        <p:spPr bwMode="auto">
          <a:xfrm>
            <a:off x="2743200" y="3197225"/>
            <a:ext cx="6213475" cy="3432175"/>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El Salvador July 2005 11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152400"/>
            <a:ext cx="5334000" cy="3406775"/>
          </a:xfrm>
          <a:prstGeom prst="rect">
            <a:avLst/>
          </a:prstGeom>
          <a:noFill/>
          <a:extLst>
            <a:ext uri="{909E8E84-426E-40DD-AFC4-6F175D3DCCD1}">
              <a14:hiddenFill xmlns:a14="http://schemas.microsoft.com/office/drawing/2010/main">
                <a:solidFill>
                  <a:srgbClr val="FFFFFF"/>
                </a:solidFill>
              </a14:hiddenFill>
            </a:ext>
          </a:extLst>
        </p:spPr>
      </p:pic>
      <p:sp>
        <p:nvSpPr>
          <p:cNvPr id="18441" name="Text Box 9"/>
          <p:cNvSpPr txBox="1">
            <a:spLocks noChangeArrowheads="1"/>
          </p:cNvSpPr>
          <p:nvPr/>
        </p:nvSpPr>
        <p:spPr bwMode="auto">
          <a:xfrm>
            <a:off x="5638800" y="685800"/>
            <a:ext cx="31242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latin typeface="Arial Rounded MT Bold" pitchFamily="34" charset="0"/>
              </a:rPr>
              <a:t>Gracias por la biblioteca, Javier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fade">
                                      <p:cBhvr>
                                        <p:cTn id="7" dur="2000"/>
                                        <p:tgtEl>
                                          <p:spTgt spid="18438"/>
                                        </p:tgtEl>
                                      </p:cBhvr>
                                    </p:animEffect>
                                  </p:childTnLst>
                                </p:cTn>
                              </p:par>
                              <p:par>
                                <p:cTn id="8" presetID="2" presetClass="entr" presetSubtype="2" fill="hold" grpId="0" nodeType="withEffect">
                                  <p:stCondLst>
                                    <p:cond delay="0"/>
                                  </p:stCondLst>
                                  <p:childTnLst>
                                    <p:set>
                                      <p:cBhvr>
                                        <p:cTn id="9" dur="1" fill="hold">
                                          <p:stCondLst>
                                            <p:cond delay="0"/>
                                          </p:stCondLst>
                                        </p:cTn>
                                        <p:tgtEl>
                                          <p:spTgt spid="18441"/>
                                        </p:tgtEl>
                                        <p:attrNameLst>
                                          <p:attrName>style.visibility</p:attrName>
                                        </p:attrNameLst>
                                      </p:cBhvr>
                                      <p:to>
                                        <p:strVal val="visible"/>
                                      </p:to>
                                    </p:set>
                                    <p:anim calcmode="lin" valueType="num">
                                      <p:cBhvr additive="base">
                                        <p:cTn id="10" dur="2000" fill="hold"/>
                                        <p:tgtEl>
                                          <p:spTgt spid="18441"/>
                                        </p:tgtEl>
                                        <p:attrNameLst>
                                          <p:attrName>ppt_x</p:attrName>
                                        </p:attrNameLst>
                                      </p:cBhvr>
                                      <p:tavLst>
                                        <p:tav tm="0">
                                          <p:val>
                                            <p:strVal val="1+#ppt_w/2"/>
                                          </p:val>
                                        </p:tav>
                                        <p:tav tm="100000">
                                          <p:val>
                                            <p:strVal val="#ppt_x"/>
                                          </p:val>
                                        </p:tav>
                                      </p:tavLst>
                                    </p:anim>
                                    <p:anim calcmode="lin" valueType="num">
                                      <p:cBhvr additive="base">
                                        <p:cTn id="11" dur="2000" fill="hold"/>
                                        <p:tgtEl>
                                          <p:spTgt spid="18441"/>
                                        </p:tgtEl>
                                        <p:attrNameLst>
                                          <p:attrName>ppt_y</p:attrName>
                                        </p:attrNameLst>
                                      </p:cBhvr>
                                      <p:tavLst>
                                        <p:tav tm="0">
                                          <p:val>
                                            <p:strVal val="#ppt_y"/>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18440"/>
                                        </p:tgtEl>
                                        <p:attrNameLst>
                                          <p:attrName>style.visibility</p:attrName>
                                        </p:attrNameLst>
                                      </p:cBhvr>
                                      <p:to>
                                        <p:strVal val="visible"/>
                                      </p:to>
                                    </p:set>
                                    <p:animEffect transition="in" filter="fade">
                                      <p:cBhvr>
                                        <p:cTn id="14" dur="20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66FF">
                <a:gamma/>
                <a:shade val="46275"/>
                <a:invGamma/>
              </a:srgbClr>
            </a:gs>
            <a:gs pos="50000">
              <a:srgbClr val="3366FF"/>
            </a:gs>
            <a:gs pos="100000">
              <a:srgbClr val="3366FF">
                <a:gamma/>
                <a:shade val="46275"/>
                <a:invGamma/>
              </a:srgbClr>
            </a:gs>
          </a:gsLst>
          <a:lin ang="5400000" scaled="1"/>
        </a:gradFill>
        <a:effectLst/>
      </p:bgPr>
    </p:bg>
    <p:spTree>
      <p:nvGrpSpPr>
        <p:cNvPr id="1" name=""/>
        <p:cNvGrpSpPr/>
        <p:nvPr/>
      </p:nvGrpSpPr>
      <p:grpSpPr>
        <a:xfrm>
          <a:off x="0" y="0"/>
          <a:ext cx="0" cy="0"/>
          <a:chOff x="0" y="0"/>
          <a:chExt cx="0" cy="0"/>
        </a:xfrm>
      </p:grpSpPr>
      <p:pic>
        <p:nvPicPr>
          <p:cNvPr id="12292" name="Picture 4" descr="may28 01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91000" y="3009900"/>
            <a:ext cx="46736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Warehousing 00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228600"/>
            <a:ext cx="3714750" cy="4953000"/>
          </a:xfrm>
          <a:prstGeom prst="rect">
            <a:avLst/>
          </a:prstGeom>
          <a:noFill/>
          <a:extLst>
            <a:ext uri="{909E8E84-426E-40DD-AFC4-6F175D3DCCD1}">
              <a14:hiddenFill xmlns:a14="http://schemas.microsoft.com/office/drawing/2010/main">
                <a:solidFill>
                  <a:srgbClr val="FFFFFF"/>
                </a:solidFill>
              </a14:hiddenFill>
            </a:ext>
          </a:extLst>
        </p:spPr>
      </p:pic>
      <p:sp>
        <p:nvSpPr>
          <p:cNvPr id="12294" name="Text Box 6"/>
          <p:cNvSpPr txBox="1">
            <a:spLocks noChangeArrowheads="1"/>
          </p:cNvSpPr>
          <p:nvPr/>
        </p:nvSpPr>
        <p:spPr bwMode="auto">
          <a:xfrm>
            <a:off x="4267200" y="304800"/>
            <a:ext cx="38862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rgbClr val="FFFF00"/>
                </a:solidFill>
                <a:latin typeface="Arial Rounded MT Bold" pitchFamily="34" charset="0"/>
              </a:rPr>
              <a:t>Medical Equipment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2000" fill="hold"/>
                                        <p:tgtEl>
                                          <p:spTgt spid="12292"/>
                                        </p:tgtEl>
                                        <p:attrNameLst>
                                          <p:attrName>ppt_x</p:attrName>
                                        </p:attrNameLst>
                                      </p:cBhvr>
                                      <p:tavLst>
                                        <p:tav tm="0">
                                          <p:val>
                                            <p:strVal val="#ppt_x"/>
                                          </p:val>
                                        </p:tav>
                                        <p:tav tm="100000">
                                          <p:val>
                                            <p:strVal val="#ppt_x"/>
                                          </p:val>
                                        </p:tav>
                                      </p:tavLst>
                                    </p:anim>
                                    <p:anim calcmode="lin" valueType="num">
                                      <p:cBhvr additive="base">
                                        <p:cTn id="8" dur="2000" fill="hold"/>
                                        <p:tgtEl>
                                          <p:spTgt spid="1229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1" fill="hold" grpId="0" nodeType="afterEffect">
                                  <p:stCondLst>
                                    <p:cond delay="0"/>
                                  </p:stCondLst>
                                  <p:childTnLst>
                                    <p:set>
                                      <p:cBhvr>
                                        <p:cTn id="11" dur="1" fill="hold">
                                          <p:stCondLst>
                                            <p:cond delay="0"/>
                                          </p:stCondLst>
                                        </p:cTn>
                                        <p:tgtEl>
                                          <p:spTgt spid="12294"/>
                                        </p:tgtEl>
                                        <p:attrNameLst>
                                          <p:attrName>style.visibility</p:attrName>
                                        </p:attrNameLst>
                                      </p:cBhvr>
                                      <p:to>
                                        <p:strVal val="visible"/>
                                      </p:to>
                                    </p:set>
                                    <p:anim calcmode="lin" valueType="num">
                                      <p:cBhvr additive="base">
                                        <p:cTn id="12" dur="2000" fill="hold"/>
                                        <p:tgtEl>
                                          <p:spTgt spid="12294"/>
                                        </p:tgtEl>
                                        <p:attrNameLst>
                                          <p:attrName>ppt_x</p:attrName>
                                        </p:attrNameLst>
                                      </p:cBhvr>
                                      <p:tavLst>
                                        <p:tav tm="0">
                                          <p:val>
                                            <p:strVal val="#ppt_x"/>
                                          </p:val>
                                        </p:tav>
                                        <p:tav tm="100000">
                                          <p:val>
                                            <p:strVal val="#ppt_x"/>
                                          </p:val>
                                        </p:tav>
                                      </p:tavLst>
                                    </p:anim>
                                    <p:anim calcmode="lin" valueType="num">
                                      <p:cBhvr additive="base">
                                        <p:cTn id="13" dur="2000" fill="hold"/>
                                        <p:tgtEl>
                                          <p:spTgt spid="12294"/>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4000"/>
                            </p:stCondLst>
                            <p:childTnLst>
                              <p:par>
                                <p:cTn id="15" presetID="2" presetClass="entr" presetSubtype="12" fill="hold" nodeType="afterEffect">
                                  <p:stCondLst>
                                    <p:cond delay="0"/>
                                  </p:stCondLst>
                                  <p:childTnLst>
                                    <p:set>
                                      <p:cBhvr>
                                        <p:cTn id="16" dur="1" fill="hold">
                                          <p:stCondLst>
                                            <p:cond delay="0"/>
                                          </p:stCondLst>
                                        </p:cTn>
                                        <p:tgtEl>
                                          <p:spTgt spid="12293"/>
                                        </p:tgtEl>
                                        <p:attrNameLst>
                                          <p:attrName>style.visibility</p:attrName>
                                        </p:attrNameLst>
                                      </p:cBhvr>
                                      <p:to>
                                        <p:strVal val="visible"/>
                                      </p:to>
                                    </p:set>
                                    <p:anim calcmode="lin" valueType="num">
                                      <p:cBhvr additive="base">
                                        <p:cTn id="17" dur="2000" fill="hold"/>
                                        <p:tgtEl>
                                          <p:spTgt spid="12293"/>
                                        </p:tgtEl>
                                        <p:attrNameLst>
                                          <p:attrName>ppt_x</p:attrName>
                                        </p:attrNameLst>
                                      </p:cBhvr>
                                      <p:tavLst>
                                        <p:tav tm="0">
                                          <p:val>
                                            <p:strVal val="0-#ppt_w/2"/>
                                          </p:val>
                                        </p:tav>
                                        <p:tav tm="100000">
                                          <p:val>
                                            <p:strVal val="#ppt_x"/>
                                          </p:val>
                                        </p:tav>
                                      </p:tavLst>
                                    </p:anim>
                                    <p:anim calcmode="lin" valueType="num">
                                      <p:cBhvr additive="base">
                                        <p:cTn id="18" dur="2000" fill="hold"/>
                                        <p:tgtEl>
                                          <p:spTgt spid="122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66FF">
                <a:gamma/>
                <a:shade val="46275"/>
                <a:invGamma/>
              </a:srgbClr>
            </a:gs>
            <a:gs pos="50000">
              <a:srgbClr val="3366FF"/>
            </a:gs>
            <a:gs pos="100000">
              <a:srgbClr val="3366FF">
                <a:gamma/>
                <a:shade val="46275"/>
                <a:invGamma/>
              </a:srgbClr>
            </a:gs>
          </a:gsLst>
          <a:lin ang="5400000" scaled="1"/>
        </a:gradFill>
        <a:effectLst/>
      </p:bgPr>
    </p:bg>
    <p:spTree>
      <p:nvGrpSpPr>
        <p:cNvPr id="1" name=""/>
        <p:cNvGrpSpPr/>
        <p:nvPr/>
      </p:nvGrpSpPr>
      <p:grpSpPr>
        <a:xfrm>
          <a:off x="0" y="0"/>
          <a:ext cx="0" cy="0"/>
          <a:chOff x="0" y="0"/>
          <a:chExt cx="0" cy="0"/>
        </a:xfrm>
      </p:grpSpPr>
      <p:pic>
        <p:nvPicPr>
          <p:cNvPr id="14340" name="Picture 4" descr="ScanImage00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33600" y="2124075"/>
            <a:ext cx="6626225" cy="4322763"/>
          </a:xfrm>
          <a:prstGeom prst="rect">
            <a:avLst/>
          </a:prstGeom>
          <a:noFill/>
          <a:extLst>
            <a:ext uri="{909E8E84-426E-40DD-AFC4-6F175D3DCCD1}">
              <a14:hiddenFill xmlns:a14="http://schemas.microsoft.com/office/drawing/2010/main">
                <a:solidFill>
                  <a:srgbClr val="FFFFFF"/>
                </a:solidFill>
              </a14:hiddenFill>
            </a:ext>
          </a:extLst>
        </p:spPr>
      </p:pic>
      <p:sp>
        <p:nvSpPr>
          <p:cNvPr id="14347" name="Text Box 11"/>
          <p:cNvSpPr txBox="1">
            <a:spLocks noChangeArrowheads="1"/>
          </p:cNvSpPr>
          <p:nvPr/>
        </p:nvSpPr>
        <p:spPr bwMode="auto">
          <a:xfrm>
            <a:off x="533400" y="457200"/>
            <a:ext cx="8382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rgbClr val="FFFF00"/>
                </a:solidFill>
                <a:latin typeface="Arial Rounded MT Bold" pitchFamily="34" charset="0"/>
              </a:rPr>
              <a:t>The great toothbrush challenge…</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hlink">
                <a:gamma/>
                <a:tint val="63922"/>
                <a:invGamma/>
              </a:schemeClr>
            </a:gs>
            <a:gs pos="50000">
              <a:schemeClr val="hlink"/>
            </a:gs>
            <a:gs pos="100000">
              <a:schemeClr val="hlink">
                <a:gamma/>
                <a:tint val="63922"/>
                <a:invGamma/>
              </a:schemeClr>
            </a:gs>
          </a:gsLst>
          <a:lin ang="5400000" scaled="1"/>
        </a:gradFill>
        <a:effectLst/>
      </p:bgPr>
    </p:bg>
    <p:spTree>
      <p:nvGrpSpPr>
        <p:cNvPr id="1" name=""/>
        <p:cNvGrpSpPr/>
        <p:nvPr/>
      </p:nvGrpSpPr>
      <p:grpSpPr>
        <a:xfrm>
          <a:off x="0" y="0"/>
          <a:ext cx="0" cy="0"/>
          <a:chOff x="0" y="0"/>
          <a:chExt cx="0" cy="0"/>
        </a:xfrm>
      </p:grpSpPr>
      <p:pic>
        <p:nvPicPr>
          <p:cNvPr id="44038" name="Picture 6" descr="Clerg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90800" y="2041525"/>
            <a:ext cx="6248400" cy="4375150"/>
          </a:xfrm>
          <a:prstGeom prst="rect">
            <a:avLst/>
          </a:prstGeom>
          <a:noFill/>
          <a:extLst>
            <a:ext uri="{909E8E84-426E-40DD-AFC4-6F175D3DCCD1}">
              <a14:hiddenFill xmlns:a14="http://schemas.microsoft.com/office/drawing/2010/main">
                <a:solidFill>
                  <a:srgbClr val="FFFFFF"/>
                </a:solidFill>
              </a14:hiddenFill>
            </a:ext>
          </a:extLst>
        </p:spPr>
      </p:pic>
      <p:sp>
        <p:nvSpPr>
          <p:cNvPr id="44039" name="Text Box 7"/>
          <p:cNvSpPr txBox="1">
            <a:spLocks noChangeArrowheads="1"/>
          </p:cNvSpPr>
          <p:nvPr/>
        </p:nvSpPr>
        <p:spPr bwMode="auto">
          <a:xfrm>
            <a:off x="304800" y="381000"/>
            <a:ext cx="84582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b="1"/>
              <a:t>Fe y Esperanza ~ Faith and Hope</a:t>
            </a:r>
          </a:p>
          <a:p>
            <a:pPr>
              <a:spcBef>
                <a:spcPct val="50000"/>
              </a:spcBef>
            </a:pPr>
            <a:r>
              <a:rPr lang="en-US" b="1"/>
              <a:t>During the civil war, the Lutheran Church sheltered refugees at a camp called “Faith and Hope.”  Today, this is the site of a church with the same name.  In this photo, 2 pastors are being ordained by Bishop Gomez.</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FF33">
                <a:gamma/>
                <a:shade val="46275"/>
                <a:invGamma/>
              </a:srgbClr>
            </a:gs>
            <a:gs pos="50000">
              <a:srgbClr val="66FF33"/>
            </a:gs>
            <a:gs pos="100000">
              <a:srgbClr val="66FF33">
                <a:gamma/>
                <a:shade val="46275"/>
                <a:invGamma/>
              </a:srgbClr>
            </a:gs>
          </a:gsLst>
          <a:lin ang="0" scaled="1"/>
        </a:gradFill>
        <a:effectLst/>
      </p:bgPr>
    </p:bg>
    <p:spTree>
      <p:nvGrpSpPr>
        <p:cNvPr id="1" name=""/>
        <p:cNvGrpSpPr/>
        <p:nvPr/>
      </p:nvGrpSpPr>
      <p:grpSpPr>
        <a:xfrm>
          <a:off x="0" y="0"/>
          <a:ext cx="0" cy="0"/>
          <a:chOff x="0" y="0"/>
          <a:chExt cx="0" cy="0"/>
        </a:xfrm>
      </p:grpSpPr>
      <p:pic>
        <p:nvPicPr>
          <p:cNvPr id="19460" name="Picture 4" descr="El Salvador 2005 Adams 27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48400" y="228600"/>
            <a:ext cx="2667000" cy="4479925"/>
          </a:xfrm>
          <a:prstGeom prst="rect">
            <a:avLst/>
          </a:prstGeom>
          <a:noFill/>
          <a:extLst>
            <a:ext uri="{909E8E84-426E-40DD-AFC4-6F175D3DCCD1}">
              <a14:hiddenFill xmlns:a14="http://schemas.microsoft.com/office/drawing/2010/main">
                <a:solidFill>
                  <a:srgbClr val="FFFFFF"/>
                </a:solidFill>
              </a14:hiddenFill>
            </a:ext>
          </a:extLst>
        </p:spPr>
      </p:pic>
      <p:pic>
        <p:nvPicPr>
          <p:cNvPr id="19461" name="Picture 5" descr="0184792-R1-020-8A"/>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8600" y="1371600"/>
            <a:ext cx="520700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0184792-R1-014-5A"/>
          <p:cNvPicPr>
            <a:picLocks noChangeAspect="1" noChangeArrowheads="1"/>
          </p:cNvPicPr>
          <p:nvPr/>
        </p:nvPicPr>
        <p:blipFill>
          <a:blip r:embed="rId5" cstate="screen">
            <a:lum bright="6000" contrast="-12000"/>
            <a:extLst>
              <a:ext uri="{28A0092B-C50C-407E-A947-70E740481C1C}">
                <a14:useLocalDpi xmlns:a14="http://schemas.microsoft.com/office/drawing/2010/main"/>
              </a:ext>
            </a:extLst>
          </a:blip>
          <a:srcRect/>
          <a:stretch>
            <a:fillRect/>
          </a:stretch>
        </p:blipFill>
        <p:spPr bwMode="auto">
          <a:xfrm>
            <a:off x="3352800" y="457200"/>
            <a:ext cx="2601913" cy="3581400"/>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9463" name="Text Box 7"/>
          <p:cNvSpPr txBox="1">
            <a:spLocks noChangeArrowheads="1"/>
          </p:cNvSpPr>
          <p:nvPr/>
        </p:nvSpPr>
        <p:spPr bwMode="auto">
          <a:xfrm>
            <a:off x="5638800" y="4953000"/>
            <a:ext cx="3200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latin typeface="Arial Rounded MT Bold" pitchFamily="34" charset="0"/>
              </a:rPr>
              <a:t>Casa Esperanza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19461"/>
                                        </p:tgtEl>
                                        <p:attrNameLst>
                                          <p:attrName>style.visibility</p:attrName>
                                        </p:attrNameLst>
                                      </p:cBhvr>
                                      <p:to>
                                        <p:strVal val="visible"/>
                                      </p:to>
                                    </p:set>
                                    <p:anim calcmode="lin" valueType="num">
                                      <p:cBhvr additive="base">
                                        <p:cTn id="7" dur="3000" fill="hold"/>
                                        <p:tgtEl>
                                          <p:spTgt spid="19461"/>
                                        </p:tgtEl>
                                        <p:attrNameLst>
                                          <p:attrName>ppt_x</p:attrName>
                                        </p:attrNameLst>
                                      </p:cBhvr>
                                      <p:tavLst>
                                        <p:tav tm="0">
                                          <p:val>
                                            <p:strVal val="0-#ppt_w/2"/>
                                          </p:val>
                                        </p:tav>
                                        <p:tav tm="100000">
                                          <p:val>
                                            <p:strVal val="#ppt_x"/>
                                          </p:val>
                                        </p:tav>
                                      </p:tavLst>
                                    </p:anim>
                                    <p:anim calcmode="lin" valueType="num">
                                      <p:cBhvr additive="base">
                                        <p:cTn id="8" dur="3000" fill="hold"/>
                                        <p:tgtEl>
                                          <p:spTgt spid="19461"/>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9463"/>
                                        </p:tgtEl>
                                        <p:attrNameLst>
                                          <p:attrName>style.visibility</p:attrName>
                                        </p:attrNameLst>
                                      </p:cBhvr>
                                      <p:to>
                                        <p:strVal val="visible"/>
                                      </p:to>
                                    </p:set>
                                    <p:anim calcmode="lin" valueType="num">
                                      <p:cBhvr additive="base">
                                        <p:cTn id="11" dur="2000" fill="hold"/>
                                        <p:tgtEl>
                                          <p:spTgt spid="19463"/>
                                        </p:tgtEl>
                                        <p:attrNameLst>
                                          <p:attrName>ppt_x</p:attrName>
                                        </p:attrNameLst>
                                      </p:cBhvr>
                                      <p:tavLst>
                                        <p:tav tm="0">
                                          <p:val>
                                            <p:strVal val="1+#ppt_w/2"/>
                                          </p:val>
                                        </p:tav>
                                        <p:tav tm="100000">
                                          <p:val>
                                            <p:strVal val="#ppt_x"/>
                                          </p:val>
                                        </p:tav>
                                      </p:tavLst>
                                    </p:anim>
                                    <p:anim calcmode="lin" valueType="num">
                                      <p:cBhvr additive="base">
                                        <p:cTn id="12" dur="2000" fill="hold"/>
                                        <p:tgtEl>
                                          <p:spTgt spid="19463"/>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3000"/>
                            </p:stCondLst>
                            <p:childTnLst>
                              <p:par>
                                <p:cTn id="14" presetID="10" presetClass="entr" presetSubtype="0" fill="hold" nodeType="afterEffect">
                                  <p:stCondLst>
                                    <p:cond delay="0"/>
                                  </p:stCondLst>
                                  <p:childTnLst>
                                    <p:set>
                                      <p:cBhvr>
                                        <p:cTn id="15" dur="1" fill="hold">
                                          <p:stCondLst>
                                            <p:cond delay="0"/>
                                          </p:stCondLst>
                                        </p:cTn>
                                        <p:tgtEl>
                                          <p:spTgt spid="19460"/>
                                        </p:tgtEl>
                                        <p:attrNameLst>
                                          <p:attrName>style.visibility</p:attrName>
                                        </p:attrNameLst>
                                      </p:cBhvr>
                                      <p:to>
                                        <p:strVal val="visible"/>
                                      </p:to>
                                    </p:set>
                                    <p:animEffect transition="in" filter="fade">
                                      <p:cBhvr>
                                        <p:cTn id="16" dur="5000"/>
                                        <p:tgtEl>
                                          <p:spTgt spid="19460"/>
                                        </p:tgtEl>
                                      </p:cBhvr>
                                    </p:animEffect>
                                  </p:childTnLst>
                                </p:cTn>
                              </p:par>
                            </p:childTnLst>
                          </p:cTn>
                        </p:par>
                        <p:par>
                          <p:cTn id="17" fill="hold" nodeType="afterGroup">
                            <p:stCondLst>
                              <p:cond delay="8000"/>
                            </p:stCondLst>
                            <p:childTnLst>
                              <p:par>
                                <p:cTn id="18" presetID="8" presetClass="entr" presetSubtype="32" fill="hold" nodeType="afterEffect">
                                  <p:stCondLst>
                                    <p:cond delay="0"/>
                                  </p:stCondLst>
                                  <p:childTnLst>
                                    <p:set>
                                      <p:cBhvr>
                                        <p:cTn id="19" dur="1" fill="hold">
                                          <p:stCondLst>
                                            <p:cond delay="0"/>
                                          </p:stCondLst>
                                        </p:cTn>
                                        <p:tgtEl>
                                          <p:spTgt spid="19462"/>
                                        </p:tgtEl>
                                        <p:attrNameLst>
                                          <p:attrName>style.visibility</p:attrName>
                                        </p:attrNameLst>
                                      </p:cBhvr>
                                      <p:to>
                                        <p:strVal val="visible"/>
                                      </p:to>
                                    </p:set>
                                    <p:animEffect transition="in" filter="diamond(out)">
                                      <p:cBhvr>
                                        <p:cTn id="20" dur="50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amma/>
                <a:tint val="34902"/>
                <a:invGamma/>
              </a:srgbClr>
            </a:gs>
            <a:gs pos="50000">
              <a:srgbClr val="FFFF00"/>
            </a:gs>
            <a:gs pos="100000">
              <a:srgbClr val="FFFF00">
                <a:gamma/>
                <a:tint val="34902"/>
                <a:invGamma/>
              </a:srgbClr>
            </a:gs>
          </a:gsLst>
          <a:lin ang="5400000" scaled="1"/>
        </a:gradFill>
        <a:effectLst/>
      </p:bgPr>
    </p:bg>
    <p:spTree>
      <p:nvGrpSpPr>
        <p:cNvPr id="1" name=""/>
        <p:cNvGrpSpPr/>
        <p:nvPr/>
      </p:nvGrpSpPr>
      <p:grpSpPr>
        <a:xfrm>
          <a:off x="0" y="0"/>
          <a:ext cx="0" cy="0"/>
          <a:chOff x="0" y="0"/>
          <a:chExt cx="0" cy="0"/>
        </a:xfrm>
      </p:grpSpPr>
      <p:pic>
        <p:nvPicPr>
          <p:cNvPr id="13319" name="Picture 7" descr="Warehousing 00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89400" y="3581400"/>
            <a:ext cx="5054600" cy="3046413"/>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Warehousing 01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3987800" cy="2990850"/>
          </a:xfrm>
          <a:prstGeom prst="rect">
            <a:avLst/>
          </a:prstGeom>
          <a:noFill/>
          <a:extLst>
            <a:ext uri="{909E8E84-426E-40DD-AFC4-6F175D3DCCD1}">
              <a14:hiddenFill xmlns:a14="http://schemas.microsoft.com/office/drawing/2010/main">
                <a:solidFill>
                  <a:srgbClr val="FFFFFF"/>
                </a:solidFill>
              </a14:hiddenFill>
            </a:ext>
          </a:extLst>
        </p:spPr>
      </p:pic>
      <p:pic>
        <p:nvPicPr>
          <p:cNvPr id="13323" name="Picture 11" descr="Warehousing 02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2400" y="3048000"/>
            <a:ext cx="3886200" cy="3643313"/>
          </a:xfrm>
          <a:prstGeom prst="rect">
            <a:avLst/>
          </a:prstGeom>
          <a:noFill/>
          <a:extLst>
            <a:ext uri="{909E8E84-426E-40DD-AFC4-6F175D3DCCD1}">
              <a14:hiddenFill xmlns:a14="http://schemas.microsoft.com/office/drawing/2010/main">
                <a:solidFill>
                  <a:srgbClr val="FFFFFF"/>
                </a:solidFill>
              </a14:hiddenFill>
            </a:ext>
          </a:extLst>
        </p:spPr>
      </p:pic>
      <p:pic>
        <p:nvPicPr>
          <p:cNvPr id="13325" name="Picture 13" descr="Warehousing 002"/>
          <p:cNvPicPr>
            <a:picLocks noChangeAspect="1" noChangeArrowheads="1"/>
          </p:cNvPicPr>
          <p:nvPr/>
        </p:nvPicPr>
        <p:blipFill>
          <a:blip r:embed="rId5" cstate="screen">
            <a:lum bright="30000"/>
            <a:extLst>
              <a:ext uri="{28A0092B-C50C-407E-A947-70E740481C1C}">
                <a14:useLocalDpi xmlns:a14="http://schemas.microsoft.com/office/drawing/2010/main"/>
              </a:ext>
            </a:extLst>
          </a:blip>
          <a:srcRect/>
          <a:stretch>
            <a:fillRect/>
          </a:stretch>
        </p:blipFill>
        <p:spPr bwMode="auto">
          <a:xfrm>
            <a:off x="4038600" y="152400"/>
            <a:ext cx="4927600" cy="2032000"/>
          </a:xfrm>
          <a:prstGeom prst="rect">
            <a:avLst/>
          </a:prstGeom>
          <a:noFill/>
          <a:extLst>
            <a:ext uri="{909E8E84-426E-40DD-AFC4-6F175D3DCCD1}">
              <a14:hiddenFill xmlns:a14="http://schemas.microsoft.com/office/drawing/2010/main">
                <a:solidFill>
                  <a:srgbClr val="FFFFFF"/>
                </a:solidFill>
              </a14:hiddenFill>
            </a:ext>
          </a:extLst>
        </p:spPr>
      </p:pic>
      <p:sp>
        <p:nvSpPr>
          <p:cNvPr id="13326" name="Text Box 14"/>
          <p:cNvSpPr txBox="1">
            <a:spLocks noChangeArrowheads="1"/>
          </p:cNvSpPr>
          <p:nvPr/>
        </p:nvSpPr>
        <p:spPr bwMode="auto">
          <a:xfrm>
            <a:off x="4343400" y="2362200"/>
            <a:ext cx="457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latin typeface="Arial Rounded MT Bold" pitchFamily="34" charset="0"/>
              </a:rPr>
              <a:t>One box at a time…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3322"/>
                                        </p:tgtEl>
                                        <p:attrNameLst>
                                          <p:attrName>style.visibility</p:attrName>
                                        </p:attrNameLst>
                                      </p:cBhvr>
                                      <p:to>
                                        <p:strVal val="visible"/>
                                      </p:to>
                                    </p:set>
                                    <p:anim calcmode="lin" valueType="num">
                                      <p:cBhvr additive="base">
                                        <p:cTn id="7" dur="2000" fill="hold"/>
                                        <p:tgtEl>
                                          <p:spTgt spid="13322"/>
                                        </p:tgtEl>
                                        <p:attrNameLst>
                                          <p:attrName>ppt_x</p:attrName>
                                        </p:attrNameLst>
                                      </p:cBhvr>
                                      <p:tavLst>
                                        <p:tav tm="0">
                                          <p:val>
                                            <p:strVal val="0-#ppt_w/2"/>
                                          </p:val>
                                        </p:tav>
                                        <p:tav tm="100000">
                                          <p:val>
                                            <p:strVal val="#ppt_x"/>
                                          </p:val>
                                        </p:tav>
                                      </p:tavLst>
                                    </p:anim>
                                    <p:anim calcmode="lin" valueType="num">
                                      <p:cBhvr additive="base">
                                        <p:cTn id="8" dur="2000" fill="hold"/>
                                        <p:tgtEl>
                                          <p:spTgt spid="1332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0"/>
                                  </p:stCondLst>
                                  <p:childTnLst>
                                    <p:set>
                                      <p:cBhvr>
                                        <p:cTn id="11" dur="1" fill="hold">
                                          <p:stCondLst>
                                            <p:cond delay="0"/>
                                          </p:stCondLst>
                                        </p:cTn>
                                        <p:tgtEl>
                                          <p:spTgt spid="13323"/>
                                        </p:tgtEl>
                                        <p:attrNameLst>
                                          <p:attrName>style.visibility</p:attrName>
                                        </p:attrNameLst>
                                      </p:cBhvr>
                                      <p:to>
                                        <p:strVal val="visible"/>
                                      </p:to>
                                    </p:set>
                                    <p:anim calcmode="lin" valueType="num">
                                      <p:cBhvr additive="base">
                                        <p:cTn id="12" dur="2000" fill="hold"/>
                                        <p:tgtEl>
                                          <p:spTgt spid="13323"/>
                                        </p:tgtEl>
                                        <p:attrNameLst>
                                          <p:attrName>ppt_x</p:attrName>
                                        </p:attrNameLst>
                                      </p:cBhvr>
                                      <p:tavLst>
                                        <p:tav tm="0">
                                          <p:val>
                                            <p:strVal val="#ppt_x"/>
                                          </p:val>
                                        </p:tav>
                                        <p:tav tm="100000">
                                          <p:val>
                                            <p:strVal val="#ppt_x"/>
                                          </p:val>
                                        </p:tav>
                                      </p:tavLst>
                                    </p:anim>
                                    <p:anim calcmode="lin" valueType="num">
                                      <p:cBhvr additive="base">
                                        <p:cTn id="13" dur="2000" fill="hold"/>
                                        <p:tgtEl>
                                          <p:spTgt spid="13323"/>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2" presetClass="entr" presetSubtype="1" fill="hold" nodeType="afterEffect">
                                  <p:stCondLst>
                                    <p:cond delay="0"/>
                                  </p:stCondLst>
                                  <p:childTnLst>
                                    <p:set>
                                      <p:cBhvr>
                                        <p:cTn id="16" dur="1" fill="hold">
                                          <p:stCondLst>
                                            <p:cond delay="0"/>
                                          </p:stCondLst>
                                        </p:cTn>
                                        <p:tgtEl>
                                          <p:spTgt spid="13325"/>
                                        </p:tgtEl>
                                        <p:attrNameLst>
                                          <p:attrName>style.visibility</p:attrName>
                                        </p:attrNameLst>
                                      </p:cBhvr>
                                      <p:to>
                                        <p:strVal val="visible"/>
                                      </p:to>
                                    </p:set>
                                    <p:anim calcmode="lin" valueType="num">
                                      <p:cBhvr additive="base">
                                        <p:cTn id="17" dur="2000" fill="hold"/>
                                        <p:tgtEl>
                                          <p:spTgt spid="13325"/>
                                        </p:tgtEl>
                                        <p:attrNameLst>
                                          <p:attrName>ppt_x</p:attrName>
                                        </p:attrNameLst>
                                      </p:cBhvr>
                                      <p:tavLst>
                                        <p:tav tm="0">
                                          <p:val>
                                            <p:strVal val="#ppt_x"/>
                                          </p:val>
                                        </p:tav>
                                        <p:tav tm="100000">
                                          <p:val>
                                            <p:strVal val="#ppt_x"/>
                                          </p:val>
                                        </p:tav>
                                      </p:tavLst>
                                    </p:anim>
                                    <p:anim calcmode="lin" valueType="num">
                                      <p:cBhvr additive="base">
                                        <p:cTn id="18" dur="2000" fill="hold"/>
                                        <p:tgtEl>
                                          <p:spTgt spid="13325"/>
                                        </p:tgtEl>
                                        <p:attrNameLst>
                                          <p:attrName>ppt_y</p:attrName>
                                        </p:attrNameLst>
                                      </p:cBhvr>
                                      <p:tavLst>
                                        <p:tav tm="0">
                                          <p:val>
                                            <p:strVal val="0-#ppt_h/2"/>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13326"/>
                                        </p:tgtEl>
                                        <p:attrNameLst>
                                          <p:attrName>style.visibility</p:attrName>
                                        </p:attrNameLst>
                                      </p:cBhvr>
                                      <p:to>
                                        <p:strVal val="visible"/>
                                      </p:to>
                                    </p:set>
                                    <p:animEffect transition="in" filter="fade">
                                      <p:cBhvr>
                                        <p:cTn id="21" dur="2000"/>
                                        <p:tgtEl>
                                          <p:spTgt spid="13326"/>
                                        </p:tgtEl>
                                      </p:cBhvr>
                                    </p:animEffect>
                                  </p:childTnLst>
                                </p:cTn>
                              </p:par>
                            </p:childTnLst>
                          </p:cTn>
                        </p:par>
                        <p:par>
                          <p:cTn id="22" fill="hold" nodeType="afterGroup">
                            <p:stCondLst>
                              <p:cond delay="6000"/>
                            </p:stCondLst>
                            <p:childTnLst>
                              <p:par>
                                <p:cTn id="23" presetID="2" presetClass="entr" presetSubtype="2" fill="hold" nodeType="afterEffect">
                                  <p:stCondLst>
                                    <p:cond delay="0"/>
                                  </p:stCondLst>
                                  <p:childTnLst>
                                    <p:set>
                                      <p:cBhvr>
                                        <p:cTn id="24" dur="1" fill="hold">
                                          <p:stCondLst>
                                            <p:cond delay="0"/>
                                          </p:stCondLst>
                                        </p:cTn>
                                        <p:tgtEl>
                                          <p:spTgt spid="13319"/>
                                        </p:tgtEl>
                                        <p:attrNameLst>
                                          <p:attrName>style.visibility</p:attrName>
                                        </p:attrNameLst>
                                      </p:cBhvr>
                                      <p:to>
                                        <p:strVal val="visible"/>
                                      </p:to>
                                    </p:set>
                                    <p:anim calcmode="lin" valueType="num">
                                      <p:cBhvr additive="base">
                                        <p:cTn id="25" dur="2000" fill="hold"/>
                                        <p:tgtEl>
                                          <p:spTgt spid="13319"/>
                                        </p:tgtEl>
                                        <p:attrNameLst>
                                          <p:attrName>ppt_x</p:attrName>
                                        </p:attrNameLst>
                                      </p:cBhvr>
                                      <p:tavLst>
                                        <p:tav tm="0">
                                          <p:val>
                                            <p:strVal val="1+#ppt_w/2"/>
                                          </p:val>
                                        </p:tav>
                                        <p:tav tm="100000">
                                          <p:val>
                                            <p:strVal val="#ppt_x"/>
                                          </p:val>
                                        </p:tav>
                                      </p:tavLst>
                                    </p:anim>
                                    <p:anim calcmode="lin" valueType="num">
                                      <p:cBhvr additive="base">
                                        <p:cTn id="26" dur="2000" fill="hold"/>
                                        <p:tgtEl>
                                          <p:spTgt spid="133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amma/>
                <a:tint val="34902"/>
                <a:invGamma/>
              </a:srgbClr>
            </a:gs>
            <a:gs pos="50000">
              <a:srgbClr val="FFFF00"/>
            </a:gs>
            <a:gs pos="100000">
              <a:srgbClr val="FFFF00">
                <a:gamma/>
                <a:tint val="34902"/>
                <a:invGamma/>
              </a:srgbClr>
            </a:gs>
          </a:gsLst>
          <a:lin ang="5400000" scaled="1"/>
        </a:gradFill>
        <a:effectLst/>
      </p:bgPr>
    </p:bg>
    <p:spTree>
      <p:nvGrpSpPr>
        <p:cNvPr id="1" name=""/>
        <p:cNvGrpSpPr/>
        <p:nvPr/>
      </p:nvGrpSpPr>
      <p:grpSpPr>
        <a:xfrm>
          <a:off x="0" y="0"/>
          <a:ext cx="0" cy="0"/>
          <a:chOff x="0" y="0"/>
          <a:chExt cx="0" cy="0"/>
        </a:xfrm>
      </p:grpSpPr>
      <p:pic>
        <p:nvPicPr>
          <p:cNvPr id="21508" name="Picture 4" descr="June 11 012"/>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228600" y="3429000"/>
            <a:ext cx="4267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June 11 004"/>
          <p:cNvPicPr>
            <a:picLocks noChangeAspect="1" noChangeArrowheads="1"/>
          </p:cNvPicPr>
          <p:nvPr/>
        </p:nvPicPr>
        <p:blipFill>
          <a:blip r:embed="rId4">
            <a:lum bright="12000"/>
            <a:extLst>
              <a:ext uri="{28A0092B-C50C-407E-A947-70E740481C1C}">
                <a14:useLocalDpi xmlns:a14="http://schemas.microsoft.com/office/drawing/2010/main"/>
              </a:ext>
            </a:extLst>
          </a:blip>
          <a:srcRect/>
          <a:stretch>
            <a:fillRect/>
          </a:stretch>
        </p:blipFill>
        <p:spPr bwMode="auto">
          <a:xfrm>
            <a:off x="228600" y="228600"/>
            <a:ext cx="403860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June 11 013"/>
          <p:cNvPicPr>
            <a:picLocks noChangeAspect="1" noChangeArrowheads="1"/>
          </p:cNvPicPr>
          <p:nvPr/>
        </p:nvPicPr>
        <p:blipFill>
          <a:blip r:embed="rId5">
            <a:lum bright="24000"/>
            <a:extLst>
              <a:ext uri="{28A0092B-C50C-407E-A947-70E740481C1C}">
                <a14:useLocalDpi xmlns:a14="http://schemas.microsoft.com/office/drawing/2010/main"/>
              </a:ext>
            </a:extLst>
          </a:blip>
          <a:srcRect/>
          <a:stretch>
            <a:fillRect/>
          </a:stretch>
        </p:blipFill>
        <p:spPr bwMode="auto">
          <a:xfrm>
            <a:off x="4419600" y="228600"/>
            <a:ext cx="403860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June 11 001"/>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572000" y="3429000"/>
            <a:ext cx="419100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June 11 016"/>
          <p:cNvPicPr>
            <a:picLocks noChangeAspect="1" noChangeArrowheads="1"/>
          </p:cNvPicPr>
          <p:nvPr/>
        </p:nvPicPr>
        <p:blipFill>
          <a:blip r:embed="rId7">
            <a:lum bright="24000"/>
            <a:extLst>
              <a:ext uri="{28A0092B-C50C-407E-A947-70E740481C1C}">
                <a14:useLocalDpi xmlns:a14="http://schemas.microsoft.com/office/drawing/2010/main"/>
              </a:ext>
            </a:extLst>
          </a:blip>
          <a:srcRect/>
          <a:stretch>
            <a:fillRect/>
          </a:stretch>
        </p:blipFill>
        <p:spPr bwMode="auto">
          <a:xfrm>
            <a:off x="4572000" y="3352800"/>
            <a:ext cx="4267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ScanImage002"/>
          <p:cNvPicPr>
            <a:picLocks noChangeAspect="1" noChangeArrowheads="1"/>
          </p:cNvPicPr>
          <p:nvPr/>
        </p:nvPicPr>
        <p:blipFill>
          <a:blip r:embed="rId8" cstate="screen">
            <a:lum bright="6000"/>
            <a:extLst>
              <a:ext uri="{28A0092B-C50C-407E-A947-70E740481C1C}">
                <a14:useLocalDpi xmlns:a14="http://schemas.microsoft.com/office/drawing/2010/main"/>
              </a:ext>
            </a:extLst>
          </a:blip>
          <a:srcRect/>
          <a:stretch>
            <a:fillRect/>
          </a:stretch>
        </p:blipFill>
        <p:spPr bwMode="auto">
          <a:xfrm>
            <a:off x="152400" y="228600"/>
            <a:ext cx="4191000" cy="3106738"/>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June 11 019"/>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419600" y="228600"/>
            <a:ext cx="4318000" cy="3124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afterEffect">
                                  <p:stCondLst>
                                    <p:cond delay="0"/>
                                  </p:stCondLst>
                                  <p:childTnLst>
                                    <p:set>
                                      <p:cBhvr>
                                        <p:cTn id="6" dur="1" fill="hold">
                                          <p:stCondLst>
                                            <p:cond delay="0"/>
                                          </p:stCondLst>
                                        </p:cTn>
                                        <p:tgtEl>
                                          <p:spTgt spid="21512"/>
                                        </p:tgtEl>
                                        <p:attrNameLst>
                                          <p:attrName>style.visibility</p:attrName>
                                        </p:attrNameLst>
                                      </p:cBhvr>
                                      <p:to>
                                        <p:strVal val="visible"/>
                                      </p:to>
                                    </p:set>
                                    <p:anim calcmode="lin" valueType="num">
                                      <p:cBhvr additive="base">
                                        <p:cTn id="7" dur="5000" fill="hold"/>
                                        <p:tgtEl>
                                          <p:spTgt spid="21512"/>
                                        </p:tgtEl>
                                        <p:attrNameLst>
                                          <p:attrName>ppt_x</p:attrName>
                                        </p:attrNameLst>
                                      </p:cBhvr>
                                      <p:tavLst>
                                        <p:tav tm="0">
                                          <p:val>
                                            <p:strVal val="0-#ppt_w/2"/>
                                          </p:val>
                                        </p:tav>
                                        <p:tav tm="100000">
                                          <p:val>
                                            <p:strVal val="#ppt_x"/>
                                          </p:val>
                                        </p:tav>
                                      </p:tavLst>
                                    </p:anim>
                                    <p:anim calcmode="lin" valueType="num">
                                      <p:cBhvr additive="base">
                                        <p:cTn id="8" dur="5000" fill="hold"/>
                                        <p:tgtEl>
                                          <p:spTgt spid="2151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0"/>
                            </p:stCondLst>
                            <p:childTnLst>
                              <p:par>
                                <p:cTn id="10" presetID="2" presetClass="entr" presetSubtype="6" fill="hold" nodeType="afterEffect">
                                  <p:stCondLst>
                                    <p:cond delay="0"/>
                                  </p:stCondLst>
                                  <p:childTnLst>
                                    <p:set>
                                      <p:cBhvr>
                                        <p:cTn id="11" dur="1" fill="hold">
                                          <p:stCondLst>
                                            <p:cond delay="0"/>
                                          </p:stCondLst>
                                        </p:cTn>
                                        <p:tgtEl>
                                          <p:spTgt spid="21509"/>
                                        </p:tgtEl>
                                        <p:attrNameLst>
                                          <p:attrName>style.visibility</p:attrName>
                                        </p:attrNameLst>
                                      </p:cBhvr>
                                      <p:to>
                                        <p:strVal val="visible"/>
                                      </p:to>
                                    </p:set>
                                    <p:anim calcmode="lin" valueType="num">
                                      <p:cBhvr additive="base">
                                        <p:cTn id="12" dur="5000" fill="hold"/>
                                        <p:tgtEl>
                                          <p:spTgt spid="21509"/>
                                        </p:tgtEl>
                                        <p:attrNameLst>
                                          <p:attrName>ppt_x</p:attrName>
                                        </p:attrNameLst>
                                      </p:cBhvr>
                                      <p:tavLst>
                                        <p:tav tm="0">
                                          <p:val>
                                            <p:strVal val="1+#ppt_w/2"/>
                                          </p:val>
                                        </p:tav>
                                        <p:tav tm="100000">
                                          <p:val>
                                            <p:strVal val="#ppt_x"/>
                                          </p:val>
                                        </p:tav>
                                      </p:tavLst>
                                    </p:anim>
                                    <p:anim calcmode="lin" valueType="num">
                                      <p:cBhvr additive="base">
                                        <p:cTn id="13" dur="5000" fill="hold"/>
                                        <p:tgtEl>
                                          <p:spTgt spid="21509"/>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0"/>
                            </p:stCondLst>
                            <p:childTnLst>
                              <p:par>
                                <p:cTn id="15" presetID="2" presetClass="entr" presetSubtype="12" fill="hold" nodeType="afterEffect">
                                  <p:stCondLst>
                                    <p:cond delay="0"/>
                                  </p:stCondLst>
                                  <p:childTnLst>
                                    <p:set>
                                      <p:cBhvr>
                                        <p:cTn id="16" dur="1" fill="hold">
                                          <p:stCondLst>
                                            <p:cond delay="0"/>
                                          </p:stCondLst>
                                        </p:cTn>
                                        <p:tgtEl>
                                          <p:spTgt spid="21511"/>
                                        </p:tgtEl>
                                        <p:attrNameLst>
                                          <p:attrName>style.visibility</p:attrName>
                                        </p:attrNameLst>
                                      </p:cBhvr>
                                      <p:to>
                                        <p:strVal val="visible"/>
                                      </p:to>
                                    </p:set>
                                    <p:anim calcmode="lin" valueType="num">
                                      <p:cBhvr additive="base">
                                        <p:cTn id="17" dur="3000" fill="hold"/>
                                        <p:tgtEl>
                                          <p:spTgt spid="21511"/>
                                        </p:tgtEl>
                                        <p:attrNameLst>
                                          <p:attrName>ppt_x</p:attrName>
                                        </p:attrNameLst>
                                      </p:cBhvr>
                                      <p:tavLst>
                                        <p:tav tm="0">
                                          <p:val>
                                            <p:strVal val="0-#ppt_w/2"/>
                                          </p:val>
                                        </p:tav>
                                        <p:tav tm="100000">
                                          <p:val>
                                            <p:strVal val="#ppt_x"/>
                                          </p:val>
                                        </p:tav>
                                      </p:tavLst>
                                    </p:anim>
                                    <p:anim calcmode="lin" valueType="num">
                                      <p:cBhvr additive="base">
                                        <p:cTn id="18" dur="3000" fill="hold"/>
                                        <p:tgtEl>
                                          <p:spTgt spid="21511"/>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3000"/>
                            </p:stCondLst>
                            <p:childTnLst>
                              <p:par>
                                <p:cTn id="20" presetID="2" presetClass="entr" presetSubtype="3" fill="hold" nodeType="afterEffect">
                                  <p:stCondLst>
                                    <p:cond delay="0"/>
                                  </p:stCondLst>
                                  <p:childTnLst>
                                    <p:set>
                                      <p:cBhvr>
                                        <p:cTn id="21" dur="1" fill="hold">
                                          <p:stCondLst>
                                            <p:cond delay="0"/>
                                          </p:stCondLst>
                                        </p:cTn>
                                        <p:tgtEl>
                                          <p:spTgt spid="21508"/>
                                        </p:tgtEl>
                                        <p:attrNameLst>
                                          <p:attrName>style.visibility</p:attrName>
                                        </p:attrNameLst>
                                      </p:cBhvr>
                                      <p:to>
                                        <p:strVal val="visible"/>
                                      </p:to>
                                    </p:set>
                                    <p:anim calcmode="lin" valueType="num">
                                      <p:cBhvr additive="base">
                                        <p:cTn id="22" dur="5000" fill="hold"/>
                                        <p:tgtEl>
                                          <p:spTgt spid="21508"/>
                                        </p:tgtEl>
                                        <p:attrNameLst>
                                          <p:attrName>ppt_x</p:attrName>
                                        </p:attrNameLst>
                                      </p:cBhvr>
                                      <p:tavLst>
                                        <p:tav tm="0">
                                          <p:val>
                                            <p:strVal val="1+#ppt_w/2"/>
                                          </p:val>
                                        </p:tav>
                                        <p:tav tm="100000">
                                          <p:val>
                                            <p:strVal val="#ppt_x"/>
                                          </p:val>
                                        </p:tav>
                                      </p:tavLst>
                                    </p:anim>
                                    <p:anim calcmode="lin" valueType="num">
                                      <p:cBhvr additive="base">
                                        <p:cTn id="23" dur="5000" fill="hold"/>
                                        <p:tgtEl>
                                          <p:spTgt spid="21508"/>
                                        </p:tgtEl>
                                        <p:attrNameLst>
                                          <p:attrName>ppt_y</p:attrName>
                                        </p:attrNameLst>
                                      </p:cBhvr>
                                      <p:tavLst>
                                        <p:tav tm="0">
                                          <p:val>
                                            <p:strVal val="0-#ppt_h/2"/>
                                          </p:val>
                                        </p:tav>
                                        <p:tav tm="100000">
                                          <p:val>
                                            <p:strVal val="#ppt_y"/>
                                          </p:val>
                                        </p:tav>
                                      </p:tavLst>
                                    </p:anim>
                                  </p:childTnLst>
                                </p:cTn>
                              </p:par>
                              <p:par>
                                <p:cTn id="24" presetID="2" presetClass="exit" presetSubtype="6" fill="hold" nodeType="withEffect">
                                  <p:stCondLst>
                                    <p:cond delay="0"/>
                                  </p:stCondLst>
                                  <p:childTnLst>
                                    <p:anim calcmode="lin" valueType="num">
                                      <p:cBhvr additive="base">
                                        <p:cTn id="25" dur="3000"/>
                                        <p:tgtEl>
                                          <p:spTgt spid="21512"/>
                                        </p:tgtEl>
                                        <p:attrNameLst>
                                          <p:attrName>ppt_x</p:attrName>
                                        </p:attrNameLst>
                                      </p:cBhvr>
                                      <p:tavLst>
                                        <p:tav tm="0">
                                          <p:val>
                                            <p:strVal val="ppt_x"/>
                                          </p:val>
                                        </p:tav>
                                        <p:tav tm="100000">
                                          <p:val>
                                            <p:strVal val="1+ppt_w/2"/>
                                          </p:val>
                                        </p:tav>
                                      </p:tavLst>
                                    </p:anim>
                                    <p:anim calcmode="lin" valueType="num">
                                      <p:cBhvr additive="base">
                                        <p:cTn id="26" dur="3000"/>
                                        <p:tgtEl>
                                          <p:spTgt spid="21512"/>
                                        </p:tgtEl>
                                        <p:attrNameLst>
                                          <p:attrName>ppt_y</p:attrName>
                                        </p:attrNameLst>
                                      </p:cBhvr>
                                      <p:tavLst>
                                        <p:tav tm="0">
                                          <p:val>
                                            <p:strVal val="ppt_y"/>
                                          </p:val>
                                        </p:tav>
                                        <p:tav tm="100000">
                                          <p:val>
                                            <p:strVal val="1+ppt_h/2"/>
                                          </p:val>
                                        </p:tav>
                                      </p:tavLst>
                                    </p:anim>
                                    <p:set>
                                      <p:cBhvr>
                                        <p:cTn id="27" dur="1" fill="hold">
                                          <p:stCondLst>
                                            <p:cond delay="2999"/>
                                          </p:stCondLst>
                                        </p:cTn>
                                        <p:tgtEl>
                                          <p:spTgt spid="21512"/>
                                        </p:tgtEl>
                                        <p:attrNameLst>
                                          <p:attrName>style.visibility</p:attrName>
                                        </p:attrNameLst>
                                      </p:cBhvr>
                                      <p:to>
                                        <p:strVal val="hidden"/>
                                      </p:to>
                                    </p:set>
                                  </p:childTnLst>
                                </p:cTn>
                              </p:par>
                            </p:childTnLst>
                          </p:cTn>
                        </p:par>
                        <p:par>
                          <p:cTn id="28" fill="hold" nodeType="afterGroup">
                            <p:stCondLst>
                              <p:cond delay="18000"/>
                            </p:stCondLst>
                            <p:childTnLst>
                              <p:par>
                                <p:cTn id="29" presetID="2" presetClass="entr" presetSubtype="6" fill="hold" nodeType="afterEffect">
                                  <p:stCondLst>
                                    <p:cond delay="0"/>
                                  </p:stCondLst>
                                  <p:childTnLst>
                                    <p:set>
                                      <p:cBhvr>
                                        <p:cTn id="30" dur="1" fill="hold">
                                          <p:stCondLst>
                                            <p:cond delay="0"/>
                                          </p:stCondLst>
                                        </p:cTn>
                                        <p:tgtEl>
                                          <p:spTgt spid="21513"/>
                                        </p:tgtEl>
                                        <p:attrNameLst>
                                          <p:attrName>style.visibility</p:attrName>
                                        </p:attrNameLst>
                                      </p:cBhvr>
                                      <p:to>
                                        <p:strVal val="visible"/>
                                      </p:to>
                                    </p:set>
                                    <p:anim calcmode="lin" valueType="num">
                                      <p:cBhvr additive="base">
                                        <p:cTn id="31" dur="5000" fill="hold"/>
                                        <p:tgtEl>
                                          <p:spTgt spid="21513"/>
                                        </p:tgtEl>
                                        <p:attrNameLst>
                                          <p:attrName>ppt_x</p:attrName>
                                        </p:attrNameLst>
                                      </p:cBhvr>
                                      <p:tavLst>
                                        <p:tav tm="0">
                                          <p:val>
                                            <p:strVal val="1+#ppt_w/2"/>
                                          </p:val>
                                        </p:tav>
                                        <p:tav tm="100000">
                                          <p:val>
                                            <p:strVal val="#ppt_x"/>
                                          </p:val>
                                        </p:tav>
                                      </p:tavLst>
                                    </p:anim>
                                    <p:anim calcmode="lin" valueType="num">
                                      <p:cBhvr additive="base">
                                        <p:cTn id="32" dur="5000" fill="hold"/>
                                        <p:tgtEl>
                                          <p:spTgt spid="21513"/>
                                        </p:tgtEl>
                                        <p:attrNameLst>
                                          <p:attrName>ppt_y</p:attrName>
                                        </p:attrNameLst>
                                      </p:cBhvr>
                                      <p:tavLst>
                                        <p:tav tm="0">
                                          <p:val>
                                            <p:strVal val="1+#ppt_h/2"/>
                                          </p:val>
                                        </p:tav>
                                        <p:tav tm="100000">
                                          <p:val>
                                            <p:strVal val="#ppt_y"/>
                                          </p:val>
                                        </p:tav>
                                      </p:tavLst>
                                    </p:anim>
                                  </p:childTnLst>
                                </p:cTn>
                              </p:par>
                              <p:par>
                                <p:cTn id="33" presetID="2" presetClass="exit" presetSubtype="9" fill="hold" nodeType="withEffect">
                                  <p:stCondLst>
                                    <p:cond delay="0"/>
                                  </p:stCondLst>
                                  <p:childTnLst>
                                    <p:anim calcmode="lin" valueType="num">
                                      <p:cBhvr additive="base">
                                        <p:cTn id="34" dur="3000"/>
                                        <p:tgtEl>
                                          <p:spTgt spid="21509"/>
                                        </p:tgtEl>
                                        <p:attrNameLst>
                                          <p:attrName>ppt_x</p:attrName>
                                        </p:attrNameLst>
                                      </p:cBhvr>
                                      <p:tavLst>
                                        <p:tav tm="0">
                                          <p:val>
                                            <p:strVal val="ppt_x"/>
                                          </p:val>
                                        </p:tav>
                                        <p:tav tm="100000">
                                          <p:val>
                                            <p:strVal val="0-ppt_w/2"/>
                                          </p:val>
                                        </p:tav>
                                      </p:tavLst>
                                    </p:anim>
                                    <p:anim calcmode="lin" valueType="num">
                                      <p:cBhvr additive="base">
                                        <p:cTn id="35" dur="3000"/>
                                        <p:tgtEl>
                                          <p:spTgt spid="21509"/>
                                        </p:tgtEl>
                                        <p:attrNameLst>
                                          <p:attrName>ppt_y</p:attrName>
                                        </p:attrNameLst>
                                      </p:cBhvr>
                                      <p:tavLst>
                                        <p:tav tm="0">
                                          <p:val>
                                            <p:strVal val="ppt_y"/>
                                          </p:val>
                                        </p:tav>
                                        <p:tav tm="100000">
                                          <p:val>
                                            <p:strVal val="0-ppt_h/2"/>
                                          </p:val>
                                        </p:tav>
                                      </p:tavLst>
                                    </p:anim>
                                    <p:set>
                                      <p:cBhvr>
                                        <p:cTn id="36" dur="1" fill="hold">
                                          <p:stCondLst>
                                            <p:cond delay="2999"/>
                                          </p:stCondLst>
                                        </p:cTn>
                                        <p:tgtEl>
                                          <p:spTgt spid="21509"/>
                                        </p:tgtEl>
                                        <p:attrNameLst>
                                          <p:attrName>style.visibility</p:attrName>
                                        </p:attrNameLst>
                                      </p:cBhvr>
                                      <p:to>
                                        <p:strVal val="hidden"/>
                                      </p:to>
                                    </p:set>
                                  </p:childTnLst>
                                </p:cTn>
                              </p:par>
                            </p:childTnLst>
                          </p:cTn>
                        </p:par>
                        <p:par>
                          <p:cTn id="37" fill="hold" nodeType="afterGroup">
                            <p:stCondLst>
                              <p:cond delay="23000"/>
                            </p:stCondLst>
                            <p:childTnLst>
                              <p:par>
                                <p:cTn id="38" presetID="2" presetClass="entr" presetSubtype="9" fill="hold" nodeType="afterEffect">
                                  <p:stCondLst>
                                    <p:cond delay="0"/>
                                  </p:stCondLst>
                                  <p:childTnLst>
                                    <p:set>
                                      <p:cBhvr>
                                        <p:cTn id="39" dur="1" fill="hold">
                                          <p:stCondLst>
                                            <p:cond delay="0"/>
                                          </p:stCondLst>
                                        </p:cTn>
                                        <p:tgtEl>
                                          <p:spTgt spid="21514"/>
                                        </p:tgtEl>
                                        <p:attrNameLst>
                                          <p:attrName>style.visibility</p:attrName>
                                        </p:attrNameLst>
                                      </p:cBhvr>
                                      <p:to>
                                        <p:strVal val="visible"/>
                                      </p:to>
                                    </p:set>
                                    <p:anim calcmode="lin" valueType="num">
                                      <p:cBhvr additive="base">
                                        <p:cTn id="40" dur="5000" fill="hold"/>
                                        <p:tgtEl>
                                          <p:spTgt spid="21514"/>
                                        </p:tgtEl>
                                        <p:attrNameLst>
                                          <p:attrName>ppt_x</p:attrName>
                                        </p:attrNameLst>
                                      </p:cBhvr>
                                      <p:tavLst>
                                        <p:tav tm="0">
                                          <p:val>
                                            <p:strVal val="0-#ppt_w/2"/>
                                          </p:val>
                                        </p:tav>
                                        <p:tav tm="100000">
                                          <p:val>
                                            <p:strVal val="#ppt_x"/>
                                          </p:val>
                                        </p:tav>
                                      </p:tavLst>
                                    </p:anim>
                                    <p:anim calcmode="lin" valueType="num">
                                      <p:cBhvr additive="base">
                                        <p:cTn id="41" dur="5000" fill="hold"/>
                                        <p:tgtEl>
                                          <p:spTgt spid="21514"/>
                                        </p:tgtEl>
                                        <p:attrNameLst>
                                          <p:attrName>ppt_y</p:attrName>
                                        </p:attrNameLst>
                                      </p:cBhvr>
                                      <p:tavLst>
                                        <p:tav tm="0">
                                          <p:val>
                                            <p:strVal val="0-#ppt_h/2"/>
                                          </p:val>
                                        </p:tav>
                                        <p:tav tm="100000">
                                          <p:val>
                                            <p:strVal val="#ppt_y"/>
                                          </p:val>
                                        </p:tav>
                                      </p:tavLst>
                                    </p:anim>
                                  </p:childTnLst>
                                </p:cTn>
                              </p:par>
                              <p:par>
                                <p:cTn id="42" presetID="2" presetClass="exit" presetSubtype="3" fill="hold" nodeType="withEffect">
                                  <p:stCondLst>
                                    <p:cond delay="0"/>
                                  </p:stCondLst>
                                  <p:childTnLst>
                                    <p:anim calcmode="lin" valueType="num">
                                      <p:cBhvr additive="base">
                                        <p:cTn id="43" dur="3000"/>
                                        <p:tgtEl>
                                          <p:spTgt spid="21511"/>
                                        </p:tgtEl>
                                        <p:attrNameLst>
                                          <p:attrName>ppt_x</p:attrName>
                                        </p:attrNameLst>
                                      </p:cBhvr>
                                      <p:tavLst>
                                        <p:tav tm="0">
                                          <p:val>
                                            <p:strVal val="ppt_x"/>
                                          </p:val>
                                        </p:tav>
                                        <p:tav tm="100000">
                                          <p:val>
                                            <p:strVal val="1+ppt_w/2"/>
                                          </p:val>
                                        </p:tav>
                                      </p:tavLst>
                                    </p:anim>
                                    <p:anim calcmode="lin" valueType="num">
                                      <p:cBhvr additive="base">
                                        <p:cTn id="44" dur="3000"/>
                                        <p:tgtEl>
                                          <p:spTgt spid="21511"/>
                                        </p:tgtEl>
                                        <p:attrNameLst>
                                          <p:attrName>ppt_y</p:attrName>
                                        </p:attrNameLst>
                                      </p:cBhvr>
                                      <p:tavLst>
                                        <p:tav tm="0">
                                          <p:val>
                                            <p:strVal val="ppt_y"/>
                                          </p:val>
                                        </p:tav>
                                        <p:tav tm="100000">
                                          <p:val>
                                            <p:strVal val="0-ppt_h/2"/>
                                          </p:val>
                                        </p:tav>
                                      </p:tavLst>
                                    </p:anim>
                                    <p:set>
                                      <p:cBhvr>
                                        <p:cTn id="45" dur="1" fill="hold">
                                          <p:stCondLst>
                                            <p:cond delay="2999"/>
                                          </p:stCondLst>
                                        </p:cTn>
                                        <p:tgtEl>
                                          <p:spTgt spid="21511"/>
                                        </p:tgtEl>
                                        <p:attrNameLst>
                                          <p:attrName>style.visibility</p:attrName>
                                        </p:attrNameLst>
                                      </p:cBhvr>
                                      <p:to>
                                        <p:strVal val="hidden"/>
                                      </p:to>
                                    </p:set>
                                  </p:childTnLst>
                                </p:cTn>
                              </p:par>
                            </p:childTnLst>
                          </p:cTn>
                        </p:par>
                        <p:par>
                          <p:cTn id="46" fill="hold" nodeType="afterGroup">
                            <p:stCondLst>
                              <p:cond delay="28000"/>
                            </p:stCondLst>
                            <p:childTnLst>
                              <p:par>
                                <p:cTn id="47" presetID="2" presetClass="entr" presetSubtype="3" fill="hold" nodeType="afterEffect">
                                  <p:stCondLst>
                                    <p:cond delay="0"/>
                                  </p:stCondLst>
                                  <p:childTnLst>
                                    <p:set>
                                      <p:cBhvr>
                                        <p:cTn id="48" dur="1" fill="hold">
                                          <p:stCondLst>
                                            <p:cond delay="0"/>
                                          </p:stCondLst>
                                        </p:cTn>
                                        <p:tgtEl>
                                          <p:spTgt spid="21515"/>
                                        </p:tgtEl>
                                        <p:attrNameLst>
                                          <p:attrName>style.visibility</p:attrName>
                                        </p:attrNameLst>
                                      </p:cBhvr>
                                      <p:to>
                                        <p:strVal val="visible"/>
                                      </p:to>
                                    </p:set>
                                    <p:anim calcmode="lin" valueType="num">
                                      <p:cBhvr additive="base">
                                        <p:cTn id="49" dur="5000" fill="hold"/>
                                        <p:tgtEl>
                                          <p:spTgt spid="21515"/>
                                        </p:tgtEl>
                                        <p:attrNameLst>
                                          <p:attrName>ppt_x</p:attrName>
                                        </p:attrNameLst>
                                      </p:cBhvr>
                                      <p:tavLst>
                                        <p:tav tm="0">
                                          <p:val>
                                            <p:strVal val="1+#ppt_w/2"/>
                                          </p:val>
                                        </p:tav>
                                        <p:tav tm="100000">
                                          <p:val>
                                            <p:strVal val="#ppt_x"/>
                                          </p:val>
                                        </p:tav>
                                      </p:tavLst>
                                    </p:anim>
                                    <p:anim calcmode="lin" valueType="num">
                                      <p:cBhvr additive="base">
                                        <p:cTn id="50" dur="5000" fill="hold"/>
                                        <p:tgtEl>
                                          <p:spTgt spid="215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FF33">
                <a:gamma/>
                <a:tint val="53333"/>
                <a:invGamma/>
              </a:srgbClr>
            </a:gs>
            <a:gs pos="50000">
              <a:srgbClr val="66FF33"/>
            </a:gs>
            <a:gs pos="100000">
              <a:srgbClr val="66FF33">
                <a:gamma/>
                <a:tint val="53333"/>
                <a:invGamma/>
              </a:srgbClr>
            </a:gs>
          </a:gsLst>
          <a:lin ang="5400000" scaled="1"/>
        </a:gradFill>
        <a:effectLst/>
      </p:bgPr>
    </p:bg>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228600" y="228600"/>
            <a:ext cx="8686800" cy="640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latin typeface="Arial Rounded MT Bold" pitchFamily="34" charset="0"/>
              </a:rPr>
              <a:t>ESPERANZA ~ HOPE</a:t>
            </a:r>
          </a:p>
          <a:p>
            <a:pPr algn="ctr">
              <a:spcBef>
                <a:spcPct val="50000"/>
              </a:spcBef>
            </a:pPr>
            <a:r>
              <a:rPr lang="en-US" sz="3600">
                <a:latin typeface="Arial Rounded MT Bold" pitchFamily="34" charset="0"/>
              </a:rPr>
              <a:t>Y el Dios de esperanza os llene de todo gozo y paz en el creer, para que abundéis en esperanza por el poder del Espíritu Santo.</a:t>
            </a:r>
          </a:p>
          <a:p>
            <a:pPr algn="ctr">
              <a:spcBef>
                <a:spcPct val="50000"/>
              </a:spcBef>
            </a:pPr>
            <a:r>
              <a:rPr lang="en-US" sz="3600">
                <a:latin typeface="Arial Rounded MT Bold" pitchFamily="34" charset="0"/>
              </a:rPr>
              <a:t>May the God of hope fill you with all joy and peace in believing, so that you may abound in hope by the power of the Holy Spirit.</a:t>
            </a:r>
          </a:p>
          <a:p>
            <a:pPr algn="ctr">
              <a:spcBef>
                <a:spcPct val="50000"/>
              </a:spcBef>
            </a:pPr>
            <a:r>
              <a:rPr lang="en-US" sz="3600">
                <a:latin typeface="Arial Rounded MT Bold" pitchFamily="34" charset="0"/>
              </a:rPr>
              <a:t>Romans 15:13</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hlink"/>
            </a:gs>
            <a:gs pos="100000">
              <a:schemeClr val="hlink">
                <a:gamma/>
                <a:tint val="23922"/>
                <a:invGamma/>
              </a:schemeClr>
            </a:gs>
          </a:gsLst>
          <a:lin ang="5400000" scaled="1"/>
        </a:gradFill>
        <a:effectLst/>
      </p:bgPr>
    </p:bg>
    <p:spTree>
      <p:nvGrpSpPr>
        <p:cNvPr id="1" name=""/>
        <p:cNvGrpSpPr/>
        <p:nvPr/>
      </p:nvGrpSpPr>
      <p:grpSpPr>
        <a:xfrm>
          <a:off x="0" y="0"/>
          <a:ext cx="0" cy="0"/>
          <a:chOff x="0" y="0"/>
          <a:chExt cx="0" cy="0"/>
        </a:xfrm>
      </p:grpSpPr>
      <p:pic>
        <p:nvPicPr>
          <p:cNvPr id="41986" name="Picture 2" descr="caravan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304800"/>
            <a:ext cx="6096000" cy="4343400"/>
          </a:xfrm>
          <a:prstGeom prst="rect">
            <a:avLst/>
          </a:prstGeom>
          <a:noFill/>
          <a:extLst>
            <a:ext uri="{909E8E84-426E-40DD-AFC4-6F175D3DCCD1}">
              <a14:hiddenFill xmlns:a14="http://schemas.microsoft.com/office/drawing/2010/main">
                <a:solidFill>
                  <a:srgbClr val="FFFFFF"/>
                </a:solidFill>
              </a14:hiddenFill>
            </a:ext>
          </a:extLst>
        </p:spPr>
      </p:pic>
      <p:sp>
        <p:nvSpPr>
          <p:cNvPr id="41987" name="Text Box 3"/>
          <p:cNvSpPr txBox="1">
            <a:spLocks noChangeArrowheads="1"/>
          </p:cNvSpPr>
          <p:nvPr/>
        </p:nvSpPr>
        <p:spPr bwMode="auto">
          <a:xfrm>
            <a:off x="6781800" y="228600"/>
            <a:ext cx="2057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b="1"/>
              <a:t>Caravan</a:t>
            </a:r>
            <a:r>
              <a:rPr lang="en-US" sz="3000"/>
              <a:t> </a:t>
            </a:r>
            <a:r>
              <a:rPr lang="en-US" sz="3000" b="1"/>
              <a:t>of Hope</a:t>
            </a:r>
          </a:p>
        </p:txBody>
      </p:sp>
      <p:sp>
        <p:nvSpPr>
          <p:cNvPr id="41988" name="Text Box 4"/>
          <p:cNvSpPr txBox="1">
            <a:spLocks noChangeArrowheads="1"/>
          </p:cNvSpPr>
          <p:nvPr/>
        </p:nvSpPr>
        <p:spPr bwMode="auto">
          <a:xfrm>
            <a:off x="457200" y="5715000"/>
            <a:ext cx="8382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t>A school bus filled with tools, supplies for emergency shelter, and items to support small businesses traveled down the Pan-American highway to El Salvador in response to the </a:t>
            </a:r>
            <a:r>
              <a:rPr lang="en-US" b="1" dirty="0" smtClean="0"/>
              <a:t>earthquakes </a:t>
            </a:r>
            <a:r>
              <a:rPr lang="en-US" b="1" dirty="0"/>
              <a:t>of </a:t>
            </a:r>
            <a:r>
              <a:rPr lang="en-US" b="1" dirty="0" smtClean="0"/>
              <a:t>January &amp; February, </a:t>
            </a:r>
            <a:r>
              <a:rPr lang="en-US" b="1" dirty="0"/>
              <a:t>2001.</a:t>
            </a:r>
          </a:p>
        </p:txBody>
      </p:sp>
      <p:pic>
        <p:nvPicPr>
          <p:cNvPr id="41989" name="Picture 5" descr="Carava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86400" y="3124200"/>
            <a:ext cx="2943225" cy="2457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checkerboard(across)">
                                      <p:cBhvr>
                                        <p:cTn id="7" dur="5000"/>
                                        <p:tgtEl>
                                          <p:spTgt spid="4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amma/>
                <a:tint val="54118"/>
                <a:invGamma/>
              </a:srgbClr>
            </a:gs>
            <a:gs pos="50000">
              <a:srgbClr val="FFFF00"/>
            </a:gs>
            <a:gs pos="100000">
              <a:srgbClr val="FFFF00">
                <a:gamma/>
                <a:tint val="54118"/>
                <a:invGamma/>
              </a:srgbClr>
            </a:gs>
          </a:gsLst>
          <a:lin ang="5400000" scaled="1"/>
        </a:gradFill>
        <a:effectLst/>
      </p:bgPr>
    </p:bg>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457200" y="2438400"/>
            <a:ext cx="8077200" cy="199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000">
                <a:latin typeface="Arial Rounded MT Bold" pitchFamily="34" charset="0"/>
              </a:rPr>
              <a:t>The Container of Hope</a:t>
            </a:r>
          </a:p>
          <a:p>
            <a:pPr algn="ctr">
              <a:spcBef>
                <a:spcPct val="50000"/>
              </a:spcBef>
            </a:pPr>
            <a:r>
              <a:rPr lang="en-US" sz="5000">
                <a:latin typeface="Arial Rounded MT Bold" pitchFamily="34" charset="0"/>
              </a:rPr>
              <a:t>October 2004 – July 2005</a:t>
            </a:r>
          </a:p>
        </p:txBody>
      </p:sp>
      <p:sp>
        <p:nvSpPr>
          <p:cNvPr id="23557" name="Text Box 5"/>
          <p:cNvSpPr txBox="1">
            <a:spLocks noChangeArrowheads="1"/>
          </p:cNvSpPr>
          <p:nvPr/>
        </p:nvSpPr>
        <p:spPr bwMode="auto">
          <a:xfrm>
            <a:off x="304800" y="228600"/>
            <a:ext cx="8610600" cy="55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latin typeface="Arial Rounded MT Bold" pitchFamily="34" charset="0"/>
              </a:rPr>
              <a:t>“These people shake us up because they bring home to us that things are much worse in the world than we dared to imagine…if we allow them to share their suffering with us, they communicate some of their hope to us as well…and we recognize that there is something going on in the world that is more wonderful than we dared to imagine.”       </a:t>
            </a:r>
            <a:r>
              <a:rPr lang="en-US" sz="2500">
                <a:latin typeface="Arial Rounded MT Bold" pitchFamily="34" charset="0"/>
              </a:rPr>
              <a:t>Dean Brackley  S.J.</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0" fill="hold"/>
                                        <p:tgtEl>
                                          <p:spTgt spid="23556"/>
                                        </p:tgtEl>
                                        <p:attrNameLst>
                                          <p:attrName>ppt_x</p:attrName>
                                        </p:attrNameLst>
                                      </p:cBhvr>
                                      <p:tavLst>
                                        <p:tav tm="0">
                                          <p:val>
                                            <p:strVal val="#ppt_x"/>
                                          </p:val>
                                        </p:tav>
                                        <p:tav tm="100000">
                                          <p:val>
                                            <p:strVal val="#ppt_x"/>
                                          </p:val>
                                        </p:tav>
                                      </p:tavLst>
                                    </p:anim>
                                    <p:anim calcmode="lin" valueType="num">
                                      <p:cBhvr additive="base">
                                        <p:cTn id="8" dur="5000" fill="hold"/>
                                        <p:tgtEl>
                                          <p:spTgt spid="2355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0"/>
                            </p:stCondLst>
                            <p:childTnLst>
                              <p:par>
                                <p:cTn id="10" presetID="2" presetClass="exit" presetSubtype="1" fill="hold" grpId="1" nodeType="afterEffect">
                                  <p:stCondLst>
                                    <p:cond delay="0"/>
                                  </p:stCondLst>
                                  <p:childTnLst>
                                    <p:anim calcmode="lin" valueType="num">
                                      <p:cBhvr additive="base">
                                        <p:cTn id="11" dur="5000"/>
                                        <p:tgtEl>
                                          <p:spTgt spid="23556"/>
                                        </p:tgtEl>
                                        <p:attrNameLst>
                                          <p:attrName>ppt_x</p:attrName>
                                        </p:attrNameLst>
                                      </p:cBhvr>
                                      <p:tavLst>
                                        <p:tav tm="0">
                                          <p:val>
                                            <p:strVal val="ppt_x"/>
                                          </p:val>
                                        </p:tav>
                                        <p:tav tm="100000">
                                          <p:val>
                                            <p:strVal val="ppt_x"/>
                                          </p:val>
                                        </p:tav>
                                      </p:tavLst>
                                    </p:anim>
                                    <p:anim calcmode="lin" valueType="num">
                                      <p:cBhvr additive="base">
                                        <p:cTn id="12" dur="5000"/>
                                        <p:tgtEl>
                                          <p:spTgt spid="23556"/>
                                        </p:tgtEl>
                                        <p:attrNameLst>
                                          <p:attrName>ppt_y</p:attrName>
                                        </p:attrNameLst>
                                      </p:cBhvr>
                                      <p:tavLst>
                                        <p:tav tm="0">
                                          <p:val>
                                            <p:strVal val="ppt_y"/>
                                          </p:val>
                                        </p:tav>
                                        <p:tav tm="100000">
                                          <p:val>
                                            <p:strVal val="0-ppt_h/2"/>
                                          </p:val>
                                        </p:tav>
                                      </p:tavLst>
                                    </p:anim>
                                    <p:set>
                                      <p:cBhvr>
                                        <p:cTn id="13" dur="1" fill="hold">
                                          <p:stCondLst>
                                            <p:cond delay="4999"/>
                                          </p:stCondLst>
                                        </p:cTn>
                                        <p:tgtEl>
                                          <p:spTgt spid="23556"/>
                                        </p:tgtEl>
                                        <p:attrNameLst>
                                          <p:attrName>style.visibility</p:attrName>
                                        </p:attrNameLst>
                                      </p:cBhvr>
                                      <p:to>
                                        <p:strVal val="hidden"/>
                                      </p:to>
                                    </p:set>
                                  </p:childTnLst>
                                </p:cTn>
                              </p:par>
                            </p:childTnLst>
                          </p:cTn>
                        </p:par>
                        <p:par>
                          <p:cTn id="14" fill="hold" nodeType="afterGroup">
                            <p:stCondLst>
                              <p:cond delay="10000"/>
                            </p:stCondLst>
                            <p:childTnLst>
                              <p:par>
                                <p:cTn id="15" presetID="2" presetClass="entr" presetSubtype="4" fill="hold" grpId="0" nodeType="afterEffect">
                                  <p:stCondLst>
                                    <p:cond delay="0"/>
                                  </p:stCondLst>
                                  <p:childTnLst>
                                    <p:set>
                                      <p:cBhvr>
                                        <p:cTn id="16" dur="1" fill="hold">
                                          <p:stCondLst>
                                            <p:cond delay="0"/>
                                          </p:stCondLst>
                                        </p:cTn>
                                        <p:tgtEl>
                                          <p:spTgt spid="23557"/>
                                        </p:tgtEl>
                                        <p:attrNameLst>
                                          <p:attrName>style.visibility</p:attrName>
                                        </p:attrNameLst>
                                      </p:cBhvr>
                                      <p:to>
                                        <p:strVal val="visible"/>
                                      </p:to>
                                    </p:set>
                                    <p:anim calcmode="lin" valueType="num">
                                      <p:cBhvr additive="base">
                                        <p:cTn id="17" dur="5000" fill="hold"/>
                                        <p:tgtEl>
                                          <p:spTgt spid="23557"/>
                                        </p:tgtEl>
                                        <p:attrNameLst>
                                          <p:attrName>ppt_x</p:attrName>
                                        </p:attrNameLst>
                                      </p:cBhvr>
                                      <p:tavLst>
                                        <p:tav tm="0">
                                          <p:val>
                                            <p:strVal val="#ppt_x"/>
                                          </p:val>
                                        </p:tav>
                                        <p:tav tm="100000">
                                          <p:val>
                                            <p:strVal val="#ppt_x"/>
                                          </p:val>
                                        </p:tav>
                                      </p:tavLst>
                                    </p:anim>
                                    <p:anim calcmode="lin" valueType="num">
                                      <p:cBhvr additive="base">
                                        <p:cTn id="18" dur="5000" fill="hold"/>
                                        <p:tgtEl>
                                          <p:spTgt spid="235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6" grpId="1"/>
      <p:bldP spid="2355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amma/>
                <a:tint val="31765"/>
                <a:invGamma/>
              </a:srgbClr>
            </a:gs>
            <a:gs pos="50000">
              <a:srgbClr val="FFFF00"/>
            </a:gs>
            <a:gs pos="100000">
              <a:srgbClr val="FFFF00">
                <a:gamma/>
                <a:tint val="31765"/>
                <a:invGamma/>
              </a:srgbClr>
            </a:gs>
          </a:gsLst>
          <a:lin ang="5400000" scaled="1"/>
        </a:gradFill>
        <a:effectLst/>
      </p:bgPr>
    </p:bg>
    <p:spTree>
      <p:nvGrpSpPr>
        <p:cNvPr id="1" name=""/>
        <p:cNvGrpSpPr/>
        <p:nvPr/>
      </p:nvGrpSpPr>
      <p:grpSpPr>
        <a:xfrm>
          <a:off x="0" y="0"/>
          <a:ext cx="0" cy="0"/>
          <a:chOff x="0" y="0"/>
          <a:chExt cx="0" cy="0"/>
        </a:xfrm>
      </p:grpSpPr>
      <p:pic>
        <p:nvPicPr>
          <p:cNvPr id="3080" name="Picture 8" descr="0763075-R1-005-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8600" y="685800"/>
            <a:ext cx="3429000" cy="472440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snowschool2"/>
          <p:cNvPicPr>
            <a:picLocks noChangeAspect="1" noChangeArrowheads="1"/>
          </p:cNvPicPr>
          <p:nvPr/>
        </p:nvPicPr>
        <p:blipFill>
          <a:blip r:embed="rId5">
            <a:lum bright="6000"/>
            <a:extLst>
              <a:ext uri="{28A0092B-C50C-407E-A947-70E740481C1C}">
                <a14:useLocalDpi xmlns:a14="http://schemas.microsoft.com/office/drawing/2010/main"/>
              </a:ext>
            </a:extLst>
          </a:blip>
          <a:srcRect/>
          <a:stretch>
            <a:fillRect/>
          </a:stretch>
        </p:blipFill>
        <p:spPr bwMode="auto">
          <a:xfrm>
            <a:off x="3810000" y="304800"/>
            <a:ext cx="5029200" cy="3038475"/>
          </a:xfrm>
          <a:prstGeom prst="rect">
            <a:avLst/>
          </a:prstGeom>
          <a:noFill/>
          <a:extLst>
            <a:ext uri="{909E8E84-426E-40DD-AFC4-6F175D3DCCD1}">
              <a14:hiddenFill xmlns:a14="http://schemas.microsoft.com/office/drawing/2010/main">
                <a:solidFill>
                  <a:srgbClr val="FFFFFF"/>
                </a:solidFill>
              </a14:hiddenFill>
            </a:ext>
          </a:extLst>
        </p:spPr>
      </p:pic>
      <p:pic>
        <p:nvPicPr>
          <p:cNvPr id="3093" name="Picture 21" descr="June 11 020"/>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581400" y="3505200"/>
            <a:ext cx="5384800" cy="30289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090"/>
                                        </p:tgtEl>
                                        <p:attrNameLst>
                                          <p:attrName>style.visibility</p:attrName>
                                        </p:attrNameLst>
                                      </p:cBhvr>
                                      <p:to>
                                        <p:strVal val="visible"/>
                                      </p:to>
                                    </p:set>
                                    <p:animEffect transition="in" filter="fade">
                                      <p:cBhvr>
                                        <p:cTn id="7" dur="5000"/>
                                        <p:tgtEl>
                                          <p:spTgt spid="3090"/>
                                        </p:tgtEl>
                                      </p:cBhvr>
                                    </p:animEffect>
                                  </p:childTnLst>
                                </p:cTn>
                              </p:par>
                            </p:childTnLst>
                          </p:cTn>
                        </p:par>
                        <p:par>
                          <p:cTn id="8" fill="hold" nodeType="afterGroup">
                            <p:stCondLst>
                              <p:cond delay="5000"/>
                            </p:stCondLst>
                            <p:childTnLst>
                              <p:par>
                                <p:cTn id="9" presetID="10" presetClass="entr" presetSubtype="0" fill="hold" nodeType="afterEffect">
                                  <p:stCondLst>
                                    <p:cond delay="0"/>
                                  </p:stCondLst>
                                  <p:childTnLst>
                                    <p:set>
                                      <p:cBhvr>
                                        <p:cTn id="10" dur="1" fill="hold">
                                          <p:stCondLst>
                                            <p:cond delay="0"/>
                                          </p:stCondLst>
                                        </p:cTn>
                                        <p:tgtEl>
                                          <p:spTgt spid="3093"/>
                                        </p:tgtEl>
                                        <p:attrNameLst>
                                          <p:attrName>style.visibility</p:attrName>
                                        </p:attrNameLst>
                                      </p:cBhvr>
                                      <p:to>
                                        <p:strVal val="visible"/>
                                      </p:to>
                                    </p:set>
                                    <p:animEffect transition="in" filter="fade">
                                      <p:cBhvr>
                                        <p:cTn id="11" dur="5000"/>
                                        <p:tgtEl>
                                          <p:spTgt spid="3093"/>
                                        </p:tgtEl>
                                      </p:cBhvr>
                                    </p:animEffect>
                                  </p:childTnLst>
                                </p:cTn>
                              </p:par>
                            </p:childTnLst>
                          </p:cTn>
                        </p:par>
                        <p:par>
                          <p:cTn id="12" fill="hold" nodeType="afterGroup">
                            <p:stCondLst>
                              <p:cond delay="10000"/>
                            </p:stCondLst>
                            <p:childTnLst>
                              <p:par>
                                <p:cTn id="13" presetID="10" presetClass="entr" presetSubtype="0" fill="hold" nodeType="afterEffect">
                                  <p:stCondLst>
                                    <p:cond delay="0"/>
                                  </p:stCondLst>
                                  <p:childTnLst>
                                    <p:set>
                                      <p:cBhvr>
                                        <p:cTn id="14" dur="1" fill="hold">
                                          <p:stCondLst>
                                            <p:cond delay="0"/>
                                          </p:stCondLst>
                                        </p:cTn>
                                        <p:tgtEl>
                                          <p:spTgt spid="3080"/>
                                        </p:tgtEl>
                                        <p:attrNameLst>
                                          <p:attrName>style.visibility</p:attrName>
                                        </p:attrNameLst>
                                      </p:cBhvr>
                                      <p:to>
                                        <p:strVal val="visible"/>
                                      </p:to>
                                    </p:set>
                                    <p:animEffect transition="in" filter="fade">
                                      <p:cBhvr>
                                        <p:cTn id="15" dur="50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amma/>
                <a:tint val="34902"/>
                <a:invGamma/>
              </a:srgbClr>
            </a:gs>
            <a:gs pos="50000">
              <a:srgbClr val="FFFF00"/>
            </a:gs>
            <a:gs pos="100000">
              <a:srgbClr val="FFFF00">
                <a:gamma/>
                <a:tint val="34902"/>
                <a:invGamma/>
              </a:srgbClr>
            </a:gs>
          </a:gsLst>
          <a:lin ang="5400000" scaled="1"/>
        </a:gradFill>
        <a:effectLst/>
      </p:bgPr>
    </p:bg>
    <p:spTree>
      <p:nvGrpSpPr>
        <p:cNvPr id="1" name=""/>
        <p:cNvGrpSpPr/>
        <p:nvPr/>
      </p:nvGrpSpPr>
      <p:grpSpPr>
        <a:xfrm>
          <a:off x="0" y="0"/>
          <a:ext cx="0" cy="0"/>
          <a:chOff x="0" y="0"/>
          <a:chExt cx="0" cy="0"/>
        </a:xfrm>
      </p:grpSpPr>
      <p:pic>
        <p:nvPicPr>
          <p:cNvPr id="2052" name="Picture 4" descr="0184791-R1-042-19A"/>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304800"/>
            <a:ext cx="4343400" cy="36195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0184791-R1-040-18A"/>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24000" y="4038600"/>
            <a:ext cx="3124200" cy="25098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agle 00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953000" y="304800"/>
            <a:ext cx="3779838" cy="4724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childTnLst>
                                </p:cTn>
                              </p:par>
                              <p:par>
                                <p:cTn id="8" presetID="10" presetClass="entr" presetSubtype="0" fill="hold" nodeType="withEffect">
                                  <p:stCondLst>
                                    <p:cond delay="0"/>
                                  </p:stCondLst>
                                  <p:childTnLst>
                                    <p:set>
                                      <p:cBhvr>
                                        <p:cTn id="9" dur="1" fill="hold">
                                          <p:stCondLst>
                                            <p:cond delay="0"/>
                                          </p:stCondLst>
                                        </p:cTn>
                                        <p:tgtEl>
                                          <p:spTgt spid="2053"/>
                                        </p:tgtEl>
                                        <p:attrNameLst>
                                          <p:attrName>style.visibility</p:attrName>
                                        </p:attrNameLst>
                                      </p:cBhvr>
                                      <p:to>
                                        <p:strVal val="visible"/>
                                      </p:to>
                                    </p:set>
                                    <p:animEffect transition="in" filter="fade">
                                      <p:cBhvr>
                                        <p:cTn id="10" dur="2000"/>
                                        <p:tgtEl>
                                          <p:spTgt spid="2053"/>
                                        </p:tgtEl>
                                      </p:cBhvr>
                                    </p:animEffect>
                                  </p:childTnLst>
                                </p:cTn>
                              </p:par>
                              <p:par>
                                <p:cTn id="11" presetID="10" presetClass="entr" presetSubtype="0"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fade">
                                      <p:cBhvr>
                                        <p:cTn id="13" dur="2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66FF">
                <a:gamma/>
                <a:shade val="46275"/>
                <a:invGamma/>
              </a:srgbClr>
            </a:gs>
            <a:gs pos="50000">
              <a:srgbClr val="3366FF"/>
            </a:gs>
            <a:gs pos="100000">
              <a:srgbClr val="3366FF">
                <a:gamma/>
                <a:shade val="46275"/>
                <a:invGamma/>
              </a:srgbClr>
            </a:gs>
          </a:gsLst>
          <a:lin ang="5400000" scaled="1"/>
        </a:gradFill>
        <a:effectLst/>
      </p:bgPr>
    </p:bg>
    <p:spTree>
      <p:nvGrpSpPr>
        <p:cNvPr id="1" name=""/>
        <p:cNvGrpSpPr/>
        <p:nvPr/>
      </p:nvGrpSpPr>
      <p:grpSpPr>
        <a:xfrm>
          <a:off x="0" y="0"/>
          <a:ext cx="0" cy="0"/>
          <a:chOff x="0" y="0"/>
          <a:chExt cx="0" cy="0"/>
        </a:xfrm>
      </p:grpSpPr>
      <p:pic>
        <p:nvPicPr>
          <p:cNvPr id="4102" name="Picture 6" descr="Warehousing 01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0" y="309563"/>
            <a:ext cx="5181600" cy="273843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Warehousing 00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53000" y="3435350"/>
            <a:ext cx="4038600" cy="311785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DSCN201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2400" y="2209800"/>
            <a:ext cx="4724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4105" name="Text Box 9"/>
          <p:cNvSpPr txBox="1">
            <a:spLocks noChangeArrowheads="1"/>
          </p:cNvSpPr>
          <p:nvPr/>
        </p:nvSpPr>
        <p:spPr bwMode="auto">
          <a:xfrm>
            <a:off x="304800" y="381000"/>
            <a:ext cx="32004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rgbClr val="FFFF00"/>
                </a:solidFill>
                <a:latin typeface="Arial Rounded MT Bold" pitchFamily="34" charset="0"/>
              </a:rPr>
              <a:t>Fabric</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additive="base">
                                        <p:cTn id="7" dur="2000" fill="hold"/>
                                        <p:tgtEl>
                                          <p:spTgt spid="4102"/>
                                        </p:tgtEl>
                                        <p:attrNameLst>
                                          <p:attrName>ppt_x</p:attrName>
                                        </p:attrNameLst>
                                      </p:cBhvr>
                                      <p:tavLst>
                                        <p:tav tm="0">
                                          <p:val>
                                            <p:strVal val="1+#ppt_w/2"/>
                                          </p:val>
                                        </p:tav>
                                        <p:tav tm="100000">
                                          <p:val>
                                            <p:strVal val="#ppt_x"/>
                                          </p:val>
                                        </p:tav>
                                      </p:tavLst>
                                    </p:anim>
                                    <p:anim calcmode="lin" valueType="num">
                                      <p:cBhvr additive="base">
                                        <p:cTn id="8" dur="2000" fill="hold"/>
                                        <p:tgtEl>
                                          <p:spTgt spid="410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2" presetClass="entr" presetSubtype="1" fill="hold" grpId="0" nodeType="afterEffect">
                                  <p:stCondLst>
                                    <p:cond delay="0"/>
                                  </p:stCondLst>
                                  <p:childTnLst>
                                    <p:set>
                                      <p:cBhvr>
                                        <p:cTn id="11" dur="1" fill="hold">
                                          <p:stCondLst>
                                            <p:cond delay="0"/>
                                          </p:stCondLst>
                                        </p:cTn>
                                        <p:tgtEl>
                                          <p:spTgt spid="4105"/>
                                        </p:tgtEl>
                                        <p:attrNameLst>
                                          <p:attrName>style.visibility</p:attrName>
                                        </p:attrNameLst>
                                      </p:cBhvr>
                                      <p:to>
                                        <p:strVal val="visible"/>
                                      </p:to>
                                    </p:set>
                                    <p:anim calcmode="lin" valueType="num">
                                      <p:cBhvr additive="base">
                                        <p:cTn id="12" dur="2000" fill="hold"/>
                                        <p:tgtEl>
                                          <p:spTgt spid="4105"/>
                                        </p:tgtEl>
                                        <p:attrNameLst>
                                          <p:attrName>ppt_x</p:attrName>
                                        </p:attrNameLst>
                                      </p:cBhvr>
                                      <p:tavLst>
                                        <p:tav tm="0">
                                          <p:val>
                                            <p:strVal val="#ppt_x"/>
                                          </p:val>
                                        </p:tav>
                                        <p:tav tm="100000">
                                          <p:val>
                                            <p:strVal val="#ppt_x"/>
                                          </p:val>
                                        </p:tav>
                                      </p:tavLst>
                                    </p:anim>
                                    <p:anim calcmode="lin" valueType="num">
                                      <p:cBhvr additive="base">
                                        <p:cTn id="13" dur="2000" fill="hold"/>
                                        <p:tgtEl>
                                          <p:spTgt spid="4105"/>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4000"/>
                            </p:stCondLst>
                            <p:childTnLst>
                              <p:par>
                                <p:cTn id="15" presetID="2" presetClass="entr" presetSubtype="4" fill="hold" nodeType="afterEffect">
                                  <p:stCondLst>
                                    <p:cond delay="0"/>
                                  </p:stCondLst>
                                  <p:childTnLst>
                                    <p:set>
                                      <p:cBhvr>
                                        <p:cTn id="16" dur="1" fill="hold">
                                          <p:stCondLst>
                                            <p:cond delay="0"/>
                                          </p:stCondLst>
                                        </p:cTn>
                                        <p:tgtEl>
                                          <p:spTgt spid="4104"/>
                                        </p:tgtEl>
                                        <p:attrNameLst>
                                          <p:attrName>style.visibility</p:attrName>
                                        </p:attrNameLst>
                                      </p:cBhvr>
                                      <p:to>
                                        <p:strVal val="visible"/>
                                      </p:to>
                                    </p:set>
                                    <p:anim calcmode="lin" valueType="num">
                                      <p:cBhvr additive="base">
                                        <p:cTn id="17" dur="2000" fill="hold"/>
                                        <p:tgtEl>
                                          <p:spTgt spid="4104"/>
                                        </p:tgtEl>
                                        <p:attrNameLst>
                                          <p:attrName>ppt_x</p:attrName>
                                        </p:attrNameLst>
                                      </p:cBhvr>
                                      <p:tavLst>
                                        <p:tav tm="0">
                                          <p:val>
                                            <p:strVal val="#ppt_x"/>
                                          </p:val>
                                        </p:tav>
                                        <p:tav tm="100000">
                                          <p:val>
                                            <p:strVal val="#ppt_x"/>
                                          </p:val>
                                        </p:tav>
                                      </p:tavLst>
                                    </p:anim>
                                    <p:anim calcmode="lin" valueType="num">
                                      <p:cBhvr additive="base">
                                        <p:cTn id="18" dur="2000" fill="hold"/>
                                        <p:tgtEl>
                                          <p:spTgt spid="4104"/>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6000"/>
                            </p:stCondLst>
                            <p:childTnLst>
                              <p:par>
                                <p:cTn id="20" presetID="2" presetClass="entr" presetSubtype="8" fill="hold" nodeType="afterEffect">
                                  <p:stCondLst>
                                    <p:cond delay="0"/>
                                  </p:stCondLst>
                                  <p:childTnLst>
                                    <p:set>
                                      <p:cBhvr>
                                        <p:cTn id="21" dur="1" fill="hold">
                                          <p:stCondLst>
                                            <p:cond delay="0"/>
                                          </p:stCondLst>
                                        </p:cTn>
                                        <p:tgtEl>
                                          <p:spTgt spid="4101"/>
                                        </p:tgtEl>
                                        <p:attrNameLst>
                                          <p:attrName>style.visibility</p:attrName>
                                        </p:attrNameLst>
                                      </p:cBhvr>
                                      <p:to>
                                        <p:strVal val="visible"/>
                                      </p:to>
                                    </p:set>
                                    <p:anim calcmode="lin" valueType="num">
                                      <p:cBhvr additive="base">
                                        <p:cTn id="22" dur="2000" fill="hold"/>
                                        <p:tgtEl>
                                          <p:spTgt spid="4101"/>
                                        </p:tgtEl>
                                        <p:attrNameLst>
                                          <p:attrName>ppt_x</p:attrName>
                                        </p:attrNameLst>
                                      </p:cBhvr>
                                      <p:tavLst>
                                        <p:tav tm="0">
                                          <p:val>
                                            <p:strVal val="0-#ppt_w/2"/>
                                          </p:val>
                                        </p:tav>
                                        <p:tav tm="100000">
                                          <p:val>
                                            <p:strVal val="#ppt_x"/>
                                          </p:val>
                                        </p:tav>
                                      </p:tavLst>
                                    </p:anim>
                                    <p:anim calcmode="lin" valueType="num">
                                      <p:cBhvr additive="base">
                                        <p:cTn id="23" dur="2000" fill="hold"/>
                                        <p:tgtEl>
                                          <p:spTgt spid="41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3366FF">
                <a:gamma/>
                <a:shade val="46275"/>
                <a:invGamma/>
              </a:srgbClr>
            </a:gs>
            <a:gs pos="50000">
              <a:srgbClr val="3366FF"/>
            </a:gs>
            <a:gs pos="100000">
              <a:srgbClr val="3366FF">
                <a:gamma/>
                <a:shade val="46275"/>
                <a:invGamma/>
              </a:srgbClr>
            </a:gs>
          </a:gsLst>
          <a:lin ang="5400000" scaled="1"/>
        </a:gradFill>
        <a:effectLst/>
      </p:bgPr>
    </p:bg>
    <p:spTree>
      <p:nvGrpSpPr>
        <p:cNvPr id="1" name=""/>
        <p:cNvGrpSpPr/>
        <p:nvPr/>
      </p:nvGrpSpPr>
      <p:grpSpPr>
        <a:xfrm>
          <a:off x="0" y="0"/>
          <a:ext cx="0" cy="0"/>
          <a:chOff x="0" y="0"/>
          <a:chExt cx="0" cy="0"/>
        </a:xfrm>
      </p:grpSpPr>
      <p:pic>
        <p:nvPicPr>
          <p:cNvPr id="7172" name="Picture 4" descr="DSCN202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67200" y="2133600"/>
            <a:ext cx="4648200" cy="348615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DSCN2028"/>
          <p:cNvPicPr>
            <a:picLocks noChangeAspect="1" noChangeArrowheads="1"/>
          </p:cNvPicPr>
          <p:nvPr/>
        </p:nvPicPr>
        <p:blipFill>
          <a:blip r:embed="rId5">
            <a:lum bright="6000"/>
            <a:extLst>
              <a:ext uri="{28A0092B-C50C-407E-A947-70E740481C1C}">
                <a14:useLocalDpi xmlns:a14="http://schemas.microsoft.com/office/drawing/2010/main"/>
              </a:ext>
            </a:extLst>
          </a:blip>
          <a:srcRect/>
          <a:stretch>
            <a:fillRect/>
          </a:stretch>
        </p:blipFill>
        <p:spPr bwMode="auto">
          <a:xfrm>
            <a:off x="228600" y="152400"/>
            <a:ext cx="4495800" cy="3371850"/>
          </a:xfrm>
          <a:prstGeom prst="rect">
            <a:avLst/>
          </a:prstGeom>
          <a:noFill/>
          <a:extLst>
            <a:ext uri="{909E8E84-426E-40DD-AFC4-6F175D3DCCD1}">
              <a14:hiddenFill xmlns:a14="http://schemas.microsoft.com/office/drawing/2010/main">
                <a:solidFill>
                  <a:srgbClr val="FFFFFF"/>
                </a:solidFill>
              </a14:hiddenFill>
            </a:ext>
          </a:extLst>
        </p:spPr>
      </p:pic>
      <p:sp>
        <p:nvSpPr>
          <p:cNvPr id="7174" name="Text Box 6"/>
          <p:cNvSpPr txBox="1">
            <a:spLocks noChangeArrowheads="1"/>
          </p:cNvSpPr>
          <p:nvPr/>
        </p:nvSpPr>
        <p:spPr bwMode="auto">
          <a:xfrm>
            <a:off x="5029200" y="228600"/>
            <a:ext cx="36576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rgbClr val="FFFF00"/>
                </a:solidFill>
                <a:latin typeface="Arial Rounded MT Bold" pitchFamily="34" charset="0"/>
              </a:rPr>
              <a:t>Sewing Machines</a:t>
            </a:r>
          </a:p>
        </p:txBody>
      </p:sp>
      <p:pic>
        <p:nvPicPr>
          <p:cNvPr id="7175" name="Picture 7" descr="may28 00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28600" y="3657600"/>
            <a:ext cx="3911600" cy="29337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7175"/>
                                        </p:tgtEl>
                                        <p:attrNameLst>
                                          <p:attrName>style.visibility</p:attrName>
                                        </p:attrNameLst>
                                      </p:cBhvr>
                                      <p:to>
                                        <p:strVal val="visible"/>
                                      </p:to>
                                    </p:set>
                                    <p:anim calcmode="lin" valueType="num">
                                      <p:cBhvr additive="base">
                                        <p:cTn id="7" dur="2000" fill="hold"/>
                                        <p:tgtEl>
                                          <p:spTgt spid="7175"/>
                                        </p:tgtEl>
                                        <p:attrNameLst>
                                          <p:attrName>ppt_x</p:attrName>
                                        </p:attrNameLst>
                                      </p:cBhvr>
                                      <p:tavLst>
                                        <p:tav tm="0">
                                          <p:val>
                                            <p:strVal val="#ppt_x"/>
                                          </p:val>
                                        </p:tav>
                                        <p:tav tm="100000">
                                          <p:val>
                                            <p:strVal val="#ppt_x"/>
                                          </p:val>
                                        </p:tav>
                                      </p:tavLst>
                                    </p:anim>
                                    <p:anim calcmode="lin" valueType="num">
                                      <p:cBhvr additive="base">
                                        <p:cTn id="8" dur="2000" fill="hold"/>
                                        <p:tgtEl>
                                          <p:spTgt spid="7175"/>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174"/>
                                        </p:tgtEl>
                                        <p:attrNameLst>
                                          <p:attrName>style.visibility</p:attrName>
                                        </p:attrNameLst>
                                      </p:cBhvr>
                                      <p:to>
                                        <p:strVal val="visible"/>
                                      </p:to>
                                    </p:set>
                                    <p:anim calcmode="lin" valueType="num">
                                      <p:cBhvr additive="base">
                                        <p:cTn id="11" dur="2000" fill="hold"/>
                                        <p:tgtEl>
                                          <p:spTgt spid="7174"/>
                                        </p:tgtEl>
                                        <p:attrNameLst>
                                          <p:attrName>ppt_x</p:attrName>
                                        </p:attrNameLst>
                                      </p:cBhvr>
                                      <p:tavLst>
                                        <p:tav tm="0">
                                          <p:val>
                                            <p:strVal val="#ppt_x"/>
                                          </p:val>
                                        </p:tav>
                                        <p:tav tm="100000">
                                          <p:val>
                                            <p:strVal val="#ppt_x"/>
                                          </p:val>
                                        </p:tav>
                                      </p:tavLst>
                                    </p:anim>
                                    <p:anim calcmode="lin" valueType="num">
                                      <p:cBhvr additive="base">
                                        <p:cTn id="12" dur="2000" fill="hold"/>
                                        <p:tgtEl>
                                          <p:spTgt spid="7174"/>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2000"/>
                            </p:stCondLst>
                            <p:childTnLst>
                              <p:par>
                                <p:cTn id="14" presetID="2" presetClass="entr" presetSubtype="2" fill="hold" nodeType="afterEffect">
                                  <p:stCondLst>
                                    <p:cond delay="0"/>
                                  </p:stCondLst>
                                  <p:childTnLst>
                                    <p:set>
                                      <p:cBhvr>
                                        <p:cTn id="15" dur="1" fill="hold">
                                          <p:stCondLst>
                                            <p:cond delay="0"/>
                                          </p:stCondLst>
                                        </p:cTn>
                                        <p:tgtEl>
                                          <p:spTgt spid="7172"/>
                                        </p:tgtEl>
                                        <p:attrNameLst>
                                          <p:attrName>style.visibility</p:attrName>
                                        </p:attrNameLst>
                                      </p:cBhvr>
                                      <p:to>
                                        <p:strVal val="visible"/>
                                      </p:to>
                                    </p:set>
                                    <p:anim calcmode="lin" valueType="num">
                                      <p:cBhvr additive="base">
                                        <p:cTn id="16" dur="2000" fill="hold"/>
                                        <p:tgtEl>
                                          <p:spTgt spid="7172"/>
                                        </p:tgtEl>
                                        <p:attrNameLst>
                                          <p:attrName>ppt_x</p:attrName>
                                        </p:attrNameLst>
                                      </p:cBhvr>
                                      <p:tavLst>
                                        <p:tav tm="0">
                                          <p:val>
                                            <p:strVal val="1+#ppt_w/2"/>
                                          </p:val>
                                        </p:tav>
                                        <p:tav tm="100000">
                                          <p:val>
                                            <p:strVal val="#ppt_x"/>
                                          </p:val>
                                        </p:tav>
                                      </p:tavLst>
                                    </p:anim>
                                    <p:anim calcmode="lin" valueType="num">
                                      <p:cBhvr additive="base">
                                        <p:cTn id="17" dur="2000" fill="hold"/>
                                        <p:tgtEl>
                                          <p:spTgt spid="7172"/>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4000"/>
                            </p:stCondLst>
                            <p:childTnLst>
                              <p:par>
                                <p:cTn id="19" presetID="2" presetClass="entr" presetSubtype="8" fill="hold" nodeType="afterEffect">
                                  <p:stCondLst>
                                    <p:cond delay="0"/>
                                  </p:stCondLst>
                                  <p:childTnLst>
                                    <p:set>
                                      <p:cBhvr>
                                        <p:cTn id="20" dur="1" fill="hold">
                                          <p:stCondLst>
                                            <p:cond delay="0"/>
                                          </p:stCondLst>
                                        </p:cTn>
                                        <p:tgtEl>
                                          <p:spTgt spid="7173"/>
                                        </p:tgtEl>
                                        <p:attrNameLst>
                                          <p:attrName>style.visibility</p:attrName>
                                        </p:attrNameLst>
                                      </p:cBhvr>
                                      <p:to>
                                        <p:strVal val="visible"/>
                                      </p:to>
                                    </p:set>
                                    <p:anim calcmode="lin" valueType="num">
                                      <p:cBhvr additive="base">
                                        <p:cTn id="21" dur="2000" fill="hold"/>
                                        <p:tgtEl>
                                          <p:spTgt spid="7173"/>
                                        </p:tgtEl>
                                        <p:attrNameLst>
                                          <p:attrName>ppt_x</p:attrName>
                                        </p:attrNameLst>
                                      </p:cBhvr>
                                      <p:tavLst>
                                        <p:tav tm="0">
                                          <p:val>
                                            <p:strVal val="0-#ppt_w/2"/>
                                          </p:val>
                                        </p:tav>
                                        <p:tav tm="100000">
                                          <p:val>
                                            <p:strVal val="#ppt_x"/>
                                          </p:val>
                                        </p:tav>
                                      </p:tavLst>
                                    </p:anim>
                                    <p:anim calcmode="lin" valueType="num">
                                      <p:cBhvr additive="base">
                                        <p:cTn id="22" dur="2000" fill="hold"/>
                                        <p:tgtEl>
                                          <p:spTgt spid="71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FF33">
                <a:gamma/>
                <a:shade val="46275"/>
                <a:invGamma/>
              </a:srgbClr>
            </a:gs>
            <a:gs pos="50000">
              <a:srgbClr val="66FF33"/>
            </a:gs>
            <a:gs pos="100000">
              <a:srgbClr val="66FF33">
                <a:gamma/>
                <a:shade val="46275"/>
                <a:invGamma/>
              </a:srgbClr>
            </a:gs>
          </a:gsLst>
          <a:lin ang="0" scaled="1"/>
        </a:gradFill>
        <a:effectLst/>
      </p:bgPr>
    </p:bg>
    <p:spTree>
      <p:nvGrpSpPr>
        <p:cNvPr id="1" name=""/>
        <p:cNvGrpSpPr/>
        <p:nvPr/>
      </p:nvGrpSpPr>
      <p:grpSpPr>
        <a:xfrm>
          <a:off x="0" y="0"/>
          <a:ext cx="0" cy="0"/>
          <a:chOff x="0" y="0"/>
          <a:chExt cx="0" cy="0"/>
        </a:xfrm>
      </p:grpSpPr>
      <p:pic>
        <p:nvPicPr>
          <p:cNvPr id="15364" name="Picture 4" descr="El Salvador July 2005 10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71600" y="304800"/>
            <a:ext cx="6324600" cy="4743450"/>
          </a:xfrm>
          <a:prstGeom prst="rect">
            <a:avLst/>
          </a:prstGeom>
          <a:noFill/>
          <a:extLst>
            <a:ext uri="{909E8E84-426E-40DD-AFC4-6F175D3DCCD1}">
              <a14:hiddenFill xmlns:a14="http://schemas.microsoft.com/office/drawing/2010/main">
                <a:solidFill>
                  <a:srgbClr val="FFFFFF"/>
                </a:solidFill>
              </a14:hiddenFill>
            </a:ext>
          </a:extLst>
        </p:spPr>
      </p:pic>
      <p:sp>
        <p:nvSpPr>
          <p:cNvPr id="15365" name="Text Box 5"/>
          <p:cNvSpPr txBox="1">
            <a:spLocks noChangeArrowheads="1"/>
          </p:cNvSpPr>
          <p:nvPr/>
        </p:nvSpPr>
        <p:spPr bwMode="auto">
          <a:xfrm>
            <a:off x="914400" y="5257800"/>
            <a:ext cx="769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latin typeface="Arial Rounded MT Bold" pitchFamily="34" charset="0"/>
              </a:rPr>
              <a:t>Jorge shows us the latest design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2000"/>
                                        <p:tgtEl>
                                          <p:spTgt spid="1536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5365"/>
                                        </p:tgtEl>
                                        <p:attrNameLst>
                                          <p:attrName>style.visibility</p:attrName>
                                        </p:attrNameLst>
                                      </p:cBhvr>
                                      <p:to>
                                        <p:strVal val="visible"/>
                                      </p:to>
                                    </p:set>
                                    <p:anim calcmode="lin" valueType="num">
                                      <p:cBhvr additive="base">
                                        <p:cTn id="10" dur="2000" fill="hold"/>
                                        <p:tgtEl>
                                          <p:spTgt spid="15365"/>
                                        </p:tgtEl>
                                        <p:attrNameLst>
                                          <p:attrName>ppt_x</p:attrName>
                                        </p:attrNameLst>
                                      </p:cBhvr>
                                      <p:tavLst>
                                        <p:tav tm="0">
                                          <p:val>
                                            <p:strVal val="#ppt_x"/>
                                          </p:val>
                                        </p:tav>
                                        <p:tav tm="100000">
                                          <p:val>
                                            <p:strVal val="#ppt_x"/>
                                          </p:val>
                                        </p:tav>
                                      </p:tavLst>
                                    </p:anim>
                                    <p:anim calcmode="lin" valueType="num">
                                      <p:cBhvr additive="base">
                                        <p:cTn id="11" dur="2000" fill="hold"/>
                                        <p:tgtEl>
                                          <p:spTgt spid="153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6|6.1|5.4"/>
</p:tagLst>
</file>

<file path=ppt/tags/tag2.xml><?xml version="1.0" encoding="utf-8"?>
<p:tagLst xmlns:a="http://schemas.openxmlformats.org/drawingml/2006/main" xmlns:r="http://schemas.openxmlformats.org/officeDocument/2006/relationships" xmlns:p="http://schemas.openxmlformats.org/presentationml/2006/main">
  <p:tag name="TIMING" val="|0.8|1.7|1.5"/>
</p:tagLst>
</file>

<file path=ppt/tags/tag3.xml><?xml version="1.0" encoding="utf-8"?>
<p:tagLst xmlns:a="http://schemas.openxmlformats.org/drawingml/2006/main" xmlns:r="http://schemas.openxmlformats.org/officeDocument/2006/relationships" xmlns:p="http://schemas.openxmlformats.org/presentationml/2006/main">
  <p:tag name="TIMING" val="|0|1.4|2.4|1.4"/>
</p:tagLst>
</file>

<file path=ppt/tags/tag4.xml><?xml version="1.0" encoding="utf-8"?>
<p:tagLst xmlns:a="http://schemas.openxmlformats.org/drawingml/2006/main" xmlns:r="http://schemas.openxmlformats.org/officeDocument/2006/relationships" xmlns:p="http://schemas.openxmlformats.org/presentationml/2006/main">
  <p:tag name="TIMING" val="|0.2|2.4|2.3|2.2"/>
</p:tagLst>
</file>

<file path=ppt/tags/tag5.xml><?xml version="1.0" encoding="utf-8"?>
<p:tagLst xmlns:a="http://schemas.openxmlformats.org/drawingml/2006/main" xmlns:r="http://schemas.openxmlformats.org/officeDocument/2006/relationships" xmlns:p="http://schemas.openxmlformats.org/presentationml/2006/main">
  <p:tag name="TIMING" val="|1.1|2.5|2.5"/>
</p:tagLst>
</file>

<file path=ppt/tags/tag6.xml><?xml version="1.0" encoding="utf-8"?>
<p:tagLst xmlns:a="http://schemas.openxmlformats.org/drawingml/2006/main" xmlns:r="http://schemas.openxmlformats.org/officeDocument/2006/relationships" xmlns:p="http://schemas.openxmlformats.org/presentationml/2006/main">
  <p:tag name="TIMING" val="|0.3|2.5|2.4"/>
</p:tagLst>
</file>

<file path=ppt/tags/tag7.xml><?xml version="1.0" encoding="utf-8"?>
<p:tagLst xmlns:a="http://schemas.openxmlformats.org/drawingml/2006/main" xmlns:r="http://schemas.openxmlformats.org/officeDocument/2006/relationships" xmlns:p="http://schemas.openxmlformats.org/presentationml/2006/main">
  <p:tag name="TIMING" val="|0.1|2.4|2.4"/>
</p:tagLst>
</file>

<file path=ppt/tags/tag8.xml><?xml version="1.0" encoding="utf-8"?>
<p:tagLst xmlns:a="http://schemas.openxmlformats.org/drawingml/2006/main" xmlns:r="http://schemas.openxmlformats.org/officeDocument/2006/relationships" xmlns:p="http://schemas.openxmlformats.org/presentationml/2006/main">
  <p:tag name="TIMING" val="|0.5|1.7|1.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1317</TotalTime>
  <Words>1514</Words>
  <Application>Microsoft Office PowerPoint</Application>
  <PresentationFormat>On-screen Show (4:3)</PresentationFormat>
  <Paragraphs>100</Paragraphs>
  <Slides>23</Slides>
  <Notes>14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 John's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 Muth</dc:creator>
  <cp:lastModifiedBy>Linda Muth</cp:lastModifiedBy>
  <cp:revision>49</cp:revision>
  <dcterms:created xsi:type="dcterms:W3CDTF">2005-07-22T13:25:19Z</dcterms:created>
  <dcterms:modified xsi:type="dcterms:W3CDTF">2012-09-28T03:37:33Z</dcterms:modified>
</cp:coreProperties>
</file>